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60" r:id="rId5"/>
    <p:sldId id="272" r:id="rId6"/>
    <p:sldId id="276" r:id="rId7"/>
    <p:sldId id="279" r:id="rId8"/>
    <p:sldId id="278" r:id="rId9"/>
    <p:sldId id="280" r:id="rId10"/>
    <p:sldId id="277" r:id="rId11"/>
    <p:sldId id="263" r:id="rId12"/>
    <p:sldId id="274" r:id="rId13"/>
    <p:sldId id="269" r:id="rId14"/>
    <p:sldId id="275" r:id="rId15"/>
    <p:sldId id="270" r:id="rId16"/>
  </p:sldIdLst>
  <p:sldSz cx="9144000" cy="5143500" type="screen16x9"/>
  <p:notesSz cx="6858000" cy="9144000"/>
  <p:embeddedFontLst>
    <p:embeddedFont>
      <p:font typeface="Comic Sans MS" panose="030F0702030302020204" pitchFamily="66" charset="0"/>
      <p:regular r:id="rId18"/>
      <p:bold r:id="rId19"/>
      <p:italic r:id="rId20"/>
      <p:boldItalic r:id="rId21"/>
    </p:embeddedFont>
    <p:embeddedFont>
      <p:font typeface="Corbel" panose="020B0503020204020204" pitchFamily="34" charset="0"/>
      <p:regular r:id="rId22"/>
      <p:bold r:id="rId23"/>
      <p:italic r:id="rId24"/>
      <p:boldItalic r:id="rId25"/>
    </p:embeddedFont>
    <p:embeddedFont>
      <p:font typeface="Economica" panose="020B0604020202020204" charset="0"/>
      <p:regular r:id="rId26"/>
    </p:embeddedFont>
    <p:embeddedFont>
      <p:font typeface="Open Sans" panose="020B0606030504020204" pitchFamily="34" charset="0"/>
      <p:regular r:id="rId27"/>
      <p:bold r:id="rId28"/>
      <p:italic r:id="rId29"/>
      <p:boldItalic r:id="rId30"/>
    </p:embeddedFont>
    <p:embeddedFont>
      <p:font typeface="Sylfaen" panose="010A0502050306030303" pitchFamily="18"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58">
          <p15:clr>
            <a:srgbClr val="A4A3A4"/>
          </p15:clr>
        </p15:guide>
        <p15:guide id="2" pos="292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yasri T" initials="n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D7D0"/>
    <a:srgbClr val="F4F6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60" autoAdjust="0"/>
  </p:normalViewPr>
  <p:slideViewPr>
    <p:cSldViewPr snapToGrid="0">
      <p:cViewPr varScale="1">
        <p:scale>
          <a:sx n="114" d="100"/>
          <a:sy n="114" d="100"/>
        </p:scale>
        <p:origin x="562" y="86"/>
      </p:cViewPr>
      <p:guideLst>
        <p:guide orient="horz" pos="1658"/>
        <p:guide pos="2923"/>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08T11:20:48.133" idx="1">
    <p:pos x="10" y="10"/>
    <p:text/>
  </p:cm>
</p:cmLst>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F86D26B-27D9-4B2C-867C-1E753E93583D}" type="doc">
      <dgm:prSet loTypeId="urn:microsoft.com/office/officeart/2005/8/layout/chart3#1" loCatId="relationship" qsTypeId="urn:microsoft.com/office/officeart/2005/8/quickstyle/simple1#2" qsCatId="simple" csTypeId="urn:microsoft.com/office/officeart/2005/8/colors/accent1_2#2" csCatId="accent1" phldr="1"/>
      <dgm:spPr/>
      <dgm:t>
        <a:bodyPr/>
        <a:lstStyle/>
        <a:p>
          <a:endParaRPr lang="en-US"/>
        </a:p>
      </dgm:t>
    </dgm:pt>
    <dgm:pt modelId="{FB06A9D7-B6DA-4EAB-A3D4-D276750D700F}">
      <dgm:prSet phldr="0" custT="0"/>
      <dgm:spPr>
        <a:solidFill>
          <a:schemeClr val="bg2">
            <a:lumMod val="75000"/>
          </a:schemeClr>
        </a:solidFill>
      </dgm:spPr>
      <dgm:t>
        <a:bodyPr vert="horz" wrap="square"/>
        <a:lstStyle/>
        <a:p>
          <a:pPr>
            <a:lnSpc>
              <a:spcPct val="100000"/>
            </a:lnSpc>
            <a:spcBef>
              <a:spcPct val="0"/>
            </a:spcBef>
            <a:spcAft>
              <a:spcPct val="35000"/>
            </a:spcAft>
          </a:pPr>
          <a:r>
            <a:rPr lang="en-US" b="0" i="0" dirty="0">
              <a:solidFill>
                <a:schemeClr val="tx1"/>
              </a:solidFill>
            </a:rPr>
            <a:t>Authentication Service</a:t>
          </a:r>
          <a:endParaRPr lang="en-US" dirty="0">
            <a:solidFill>
              <a:schemeClr val="tx1"/>
            </a:solidFill>
          </a:endParaRPr>
        </a:p>
      </dgm:t>
    </dgm:pt>
    <dgm:pt modelId="{91BE6872-51BA-46EF-91A3-932B04F014CA}" type="parTrans" cxnId="{AE03F26E-3C4C-4C68-BAD7-AFD266E31B24}">
      <dgm:prSet/>
      <dgm:spPr/>
      <dgm:t>
        <a:bodyPr/>
        <a:lstStyle/>
        <a:p>
          <a:endParaRPr lang="en-US"/>
        </a:p>
      </dgm:t>
    </dgm:pt>
    <dgm:pt modelId="{363B32DC-7CFA-4DAC-85BC-D40D92572E48}" type="sibTrans" cxnId="{AE03F26E-3C4C-4C68-BAD7-AFD266E31B24}">
      <dgm:prSet/>
      <dgm:spPr/>
      <dgm:t>
        <a:bodyPr/>
        <a:lstStyle/>
        <a:p>
          <a:endParaRPr lang="en-US"/>
        </a:p>
      </dgm:t>
    </dgm:pt>
    <dgm:pt modelId="{58B5AAC8-71A0-4087-9753-2A31B68142BD}">
      <dgm:prSet phldr="0" custT="0"/>
      <dgm:spPr>
        <a:solidFill>
          <a:schemeClr val="tx2">
            <a:lumMod val="75000"/>
          </a:schemeClr>
        </a:solidFill>
      </dgm:spPr>
      <dgm:t>
        <a:bodyPr vert="horz" wrap="square"/>
        <a:lstStyle/>
        <a:p>
          <a:pPr>
            <a:lnSpc>
              <a:spcPct val="100000"/>
            </a:lnSpc>
            <a:spcBef>
              <a:spcPct val="0"/>
            </a:spcBef>
            <a:spcAft>
              <a:spcPct val="35000"/>
            </a:spcAft>
          </a:pPr>
          <a:r>
            <a:rPr lang="en-US" b="0" i="0" dirty="0">
              <a:solidFill>
                <a:schemeClr val="tx1"/>
              </a:solidFill>
            </a:rPr>
            <a:t>Wishlist Service</a:t>
          </a:r>
          <a:endParaRPr lang="en-US" dirty="0">
            <a:solidFill>
              <a:schemeClr val="tx1"/>
            </a:solidFill>
          </a:endParaRPr>
        </a:p>
      </dgm:t>
    </dgm:pt>
    <dgm:pt modelId="{1213AAF2-43E5-466E-A460-A5E19FCFF019}" type="parTrans" cxnId="{02C62595-790E-484F-9EA7-5BD05D09EE63}">
      <dgm:prSet/>
      <dgm:spPr/>
      <dgm:t>
        <a:bodyPr/>
        <a:lstStyle/>
        <a:p>
          <a:endParaRPr lang="en-US"/>
        </a:p>
      </dgm:t>
    </dgm:pt>
    <dgm:pt modelId="{3F3BAD83-85EA-4086-AFAA-4334BEAE0B46}" type="sibTrans" cxnId="{02C62595-790E-484F-9EA7-5BD05D09EE63}">
      <dgm:prSet/>
      <dgm:spPr/>
      <dgm:t>
        <a:bodyPr/>
        <a:lstStyle/>
        <a:p>
          <a:endParaRPr lang="en-US"/>
        </a:p>
      </dgm:t>
    </dgm:pt>
    <dgm:pt modelId="{77D42B2E-018D-4BF1-983F-E1E502410EAC}">
      <dgm:prSet/>
      <dgm:spPr>
        <a:solidFill>
          <a:schemeClr val="accent1">
            <a:lumMod val="60000"/>
            <a:lumOff val="40000"/>
          </a:schemeClr>
        </a:solidFill>
      </dgm:spPr>
      <dgm:t>
        <a:bodyPr/>
        <a:lstStyle/>
        <a:p>
          <a:r>
            <a:rPr lang="en-US" b="0" i="0" dirty="0">
              <a:solidFill>
                <a:schemeClr val="tx1"/>
              </a:solidFill>
            </a:rPr>
            <a:t>API Gateway</a:t>
          </a:r>
          <a:endParaRPr lang="en-US" dirty="0">
            <a:solidFill>
              <a:schemeClr val="tx1"/>
            </a:solidFill>
          </a:endParaRPr>
        </a:p>
      </dgm:t>
    </dgm:pt>
    <dgm:pt modelId="{AC8C9DDE-AD6A-422B-9E16-7A8CBA76B9F4}" type="parTrans" cxnId="{8023C854-B607-4B89-8753-0D200E7DB3A0}">
      <dgm:prSet/>
      <dgm:spPr/>
      <dgm:t>
        <a:bodyPr/>
        <a:lstStyle/>
        <a:p>
          <a:endParaRPr lang="en-US"/>
        </a:p>
      </dgm:t>
    </dgm:pt>
    <dgm:pt modelId="{0B1C26B7-092B-40C1-B5BC-519D75B06063}" type="sibTrans" cxnId="{8023C854-B607-4B89-8753-0D200E7DB3A0}">
      <dgm:prSet/>
      <dgm:spPr/>
      <dgm:t>
        <a:bodyPr/>
        <a:lstStyle/>
        <a:p>
          <a:endParaRPr lang="en-US"/>
        </a:p>
      </dgm:t>
    </dgm:pt>
    <dgm:pt modelId="{0B8FF1B3-AD35-478C-8CDD-AA01A94A9F07}" type="pres">
      <dgm:prSet presAssocID="{0F86D26B-27D9-4B2C-867C-1E753E93583D}" presName="compositeShape" presStyleCnt="0">
        <dgm:presLayoutVars>
          <dgm:chMax val="7"/>
          <dgm:dir/>
          <dgm:resizeHandles val="exact"/>
        </dgm:presLayoutVars>
      </dgm:prSet>
      <dgm:spPr/>
    </dgm:pt>
    <dgm:pt modelId="{47F5224F-E467-4E8E-84CB-4B26676B6CF5}" type="pres">
      <dgm:prSet presAssocID="{0F86D26B-27D9-4B2C-867C-1E753E93583D}" presName="wedge1" presStyleLbl="node1" presStyleIdx="0" presStyleCnt="3"/>
      <dgm:spPr/>
    </dgm:pt>
    <dgm:pt modelId="{1B5466DE-6716-41CF-B0A2-E3612F21D8C4}" type="pres">
      <dgm:prSet presAssocID="{0F86D26B-27D9-4B2C-867C-1E753E93583D}" presName="wedge1Tx" presStyleLbl="node1" presStyleIdx="0" presStyleCnt="3">
        <dgm:presLayoutVars>
          <dgm:chMax val="0"/>
          <dgm:chPref val="0"/>
          <dgm:bulletEnabled val="1"/>
        </dgm:presLayoutVars>
      </dgm:prSet>
      <dgm:spPr/>
    </dgm:pt>
    <dgm:pt modelId="{F4E1F280-72E2-46D9-9FDE-77B54D23EA5C}" type="pres">
      <dgm:prSet presAssocID="{0F86D26B-27D9-4B2C-867C-1E753E93583D}" presName="wedge2" presStyleLbl="node1" presStyleIdx="1" presStyleCnt="3" custLinFactNeighborX="588"/>
      <dgm:spPr/>
    </dgm:pt>
    <dgm:pt modelId="{D782543A-4E35-4DB2-BA49-52229F15B566}" type="pres">
      <dgm:prSet presAssocID="{0F86D26B-27D9-4B2C-867C-1E753E93583D}" presName="wedge2Tx" presStyleLbl="node1" presStyleIdx="1" presStyleCnt="3">
        <dgm:presLayoutVars>
          <dgm:chMax val="0"/>
          <dgm:chPref val="0"/>
          <dgm:bulletEnabled val="1"/>
        </dgm:presLayoutVars>
      </dgm:prSet>
      <dgm:spPr/>
    </dgm:pt>
    <dgm:pt modelId="{9585382F-9D71-4550-861A-7CC0BE490CF5}" type="pres">
      <dgm:prSet presAssocID="{0F86D26B-27D9-4B2C-867C-1E753E93583D}" presName="wedge3" presStyleLbl="node1" presStyleIdx="2" presStyleCnt="3" custAng="0"/>
      <dgm:spPr/>
    </dgm:pt>
    <dgm:pt modelId="{1B98DBA5-3B28-48EE-92CE-F0AF6C117A2F}" type="pres">
      <dgm:prSet presAssocID="{0F86D26B-27D9-4B2C-867C-1E753E93583D}" presName="wedge3Tx" presStyleLbl="node1" presStyleIdx="2" presStyleCnt="3">
        <dgm:presLayoutVars>
          <dgm:chMax val="0"/>
          <dgm:chPref val="0"/>
          <dgm:bulletEnabled val="1"/>
        </dgm:presLayoutVars>
      </dgm:prSet>
      <dgm:spPr/>
    </dgm:pt>
  </dgm:ptLst>
  <dgm:cxnLst>
    <dgm:cxn modelId="{1C9AB00D-1F20-411E-BCDA-8A061473ED67}" type="presOf" srcId="{FB06A9D7-B6DA-4EAB-A3D4-D276750D700F}" destId="{1B5466DE-6716-41CF-B0A2-E3612F21D8C4}" srcOrd="1" destOrd="0" presId="urn:microsoft.com/office/officeart/2005/8/layout/chart3#1"/>
    <dgm:cxn modelId="{91504422-3A7B-4E37-B38D-CFC851B6FF1E}" type="presOf" srcId="{77D42B2E-018D-4BF1-983F-E1E502410EAC}" destId="{1B98DBA5-3B28-48EE-92CE-F0AF6C117A2F}" srcOrd="1" destOrd="0" presId="urn:microsoft.com/office/officeart/2005/8/layout/chart3#1"/>
    <dgm:cxn modelId="{F8C8A828-6998-410F-A39E-2C558E8EA76A}" type="presOf" srcId="{FB06A9D7-B6DA-4EAB-A3D4-D276750D700F}" destId="{47F5224F-E467-4E8E-84CB-4B26676B6CF5}" srcOrd="0" destOrd="0" presId="urn:microsoft.com/office/officeart/2005/8/layout/chart3#1"/>
    <dgm:cxn modelId="{AE03F26E-3C4C-4C68-BAD7-AFD266E31B24}" srcId="{0F86D26B-27D9-4B2C-867C-1E753E93583D}" destId="{FB06A9D7-B6DA-4EAB-A3D4-D276750D700F}" srcOrd="0" destOrd="0" parTransId="{91BE6872-51BA-46EF-91A3-932B04F014CA}" sibTransId="{363B32DC-7CFA-4DAC-85BC-D40D92572E48}"/>
    <dgm:cxn modelId="{8023C854-B607-4B89-8753-0D200E7DB3A0}" srcId="{0F86D26B-27D9-4B2C-867C-1E753E93583D}" destId="{77D42B2E-018D-4BF1-983F-E1E502410EAC}" srcOrd="2" destOrd="0" parTransId="{AC8C9DDE-AD6A-422B-9E16-7A8CBA76B9F4}" sibTransId="{0B1C26B7-092B-40C1-B5BC-519D75B06063}"/>
    <dgm:cxn modelId="{02C62595-790E-484F-9EA7-5BD05D09EE63}" srcId="{0F86D26B-27D9-4B2C-867C-1E753E93583D}" destId="{58B5AAC8-71A0-4087-9753-2A31B68142BD}" srcOrd="1" destOrd="0" parTransId="{1213AAF2-43E5-466E-A460-A5E19FCFF019}" sibTransId="{3F3BAD83-85EA-4086-AFAA-4334BEAE0B46}"/>
    <dgm:cxn modelId="{E21375AD-4C4A-4DC1-AC07-932E1737EC60}" type="presOf" srcId="{58B5AAC8-71A0-4087-9753-2A31B68142BD}" destId="{F4E1F280-72E2-46D9-9FDE-77B54D23EA5C}" srcOrd="0" destOrd="0" presId="urn:microsoft.com/office/officeart/2005/8/layout/chart3#1"/>
    <dgm:cxn modelId="{ECC622AF-3E66-43C7-8309-3C3C080CADB6}" type="presOf" srcId="{77D42B2E-018D-4BF1-983F-E1E502410EAC}" destId="{9585382F-9D71-4550-861A-7CC0BE490CF5}" srcOrd="0" destOrd="0" presId="urn:microsoft.com/office/officeart/2005/8/layout/chart3#1"/>
    <dgm:cxn modelId="{682395DC-980C-4932-BCFD-F1CC90C88A64}" type="presOf" srcId="{58B5AAC8-71A0-4087-9753-2A31B68142BD}" destId="{D782543A-4E35-4DB2-BA49-52229F15B566}" srcOrd="1" destOrd="0" presId="urn:microsoft.com/office/officeart/2005/8/layout/chart3#1"/>
    <dgm:cxn modelId="{0A140FE7-DF4C-4D3A-9CB1-47A18C259062}" type="presOf" srcId="{0F86D26B-27D9-4B2C-867C-1E753E93583D}" destId="{0B8FF1B3-AD35-478C-8CDD-AA01A94A9F07}" srcOrd="0" destOrd="0" presId="urn:microsoft.com/office/officeart/2005/8/layout/chart3#1"/>
    <dgm:cxn modelId="{7878EAF9-C52D-44C0-95DB-B4D6AE405A26}" type="presParOf" srcId="{0B8FF1B3-AD35-478C-8CDD-AA01A94A9F07}" destId="{47F5224F-E467-4E8E-84CB-4B26676B6CF5}" srcOrd="0" destOrd="0" presId="urn:microsoft.com/office/officeart/2005/8/layout/chart3#1"/>
    <dgm:cxn modelId="{37446723-E2FA-4126-BF0E-CC8D84013766}" type="presParOf" srcId="{0B8FF1B3-AD35-478C-8CDD-AA01A94A9F07}" destId="{1B5466DE-6716-41CF-B0A2-E3612F21D8C4}" srcOrd="1" destOrd="0" presId="urn:microsoft.com/office/officeart/2005/8/layout/chart3#1"/>
    <dgm:cxn modelId="{7B3CA5DF-C138-4ED8-8965-C3053FE7C875}" type="presParOf" srcId="{0B8FF1B3-AD35-478C-8CDD-AA01A94A9F07}" destId="{F4E1F280-72E2-46D9-9FDE-77B54D23EA5C}" srcOrd="2" destOrd="0" presId="urn:microsoft.com/office/officeart/2005/8/layout/chart3#1"/>
    <dgm:cxn modelId="{817FCD78-F750-4E02-AA3E-D98763ADEE28}" type="presParOf" srcId="{0B8FF1B3-AD35-478C-8CDD-AA01A94A9F07}" destId="{D782543A-4E35-4DB2-BA49-52229F15B566}" srcOrd="3" destOrd="0" presId="urn:microsoft.com/office/officeart/2005/8/layout/chart3#1"/>
    <dgm:cxn modelId="{7A19E519-797C-48AA-A162-E1090756D25D}" type="presParOf" srcId="{0B8FF1B3-AD35-478C-8CDD-AA01A94A9F07}" destId="{9585382F-9D71-4550-861A-7CC0BE490CF5}" srcOrd="4" destOrd="0" presId="urn:microsoft.com/office/officeart/2005/8/layout/chart3#1"/>
    <dgm:cxn modelId="{F9072D36-D1F9-44C2-B375-A9DAA5F9DEDB}" type="presParOf" srcId="{0B8FF1B3-AD35-478C-8CDD-AA01A94A9F07}" destId="{1B98DBA5-3B28-48EE-92CE-F0AF6C117A2F}" srcOrd="5" destOrd="0" presId="urn:microsoft.com/office/officeart/2005/8/layout/char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4149F6-C6D5-4E46-96AD-075B1AFADF60}" type="doc">
      <dgm:prSet loTypeId="urn:microsoft.com/office/officeart/2005/8/layout/hList6" loCatId="list" qsTypeId="urn:microsoft.com/office/officeart/2005/8/quickstyle/simple1#1" qsCatId="simple" csTypeId="urn:microsoft.com/office/officeart/2005/8/colors/accent1_2#1" csCatId="accent1" phldr="1"/>
      <dgm:spPr/>
      <dgm:t>
        <a:bodyPr/>
        <a:lstStyle/>
        <a:p>
          <a:endParaRPr lang="en-US"/>
        </a:p>
      </dgm:t>
    </dgm:pt>
    <dgm:pt modelId="{495AB2AB-C979-4559-87C6-D4518E9E353F}">
      <dgm:prSet custT="1"/>
      <dgm:spPr/>
      <dgm:t>
        <a:bodyPr/>
        <a:lstStyle/>
        <a:p>
          <a:r>
            <a:rPr lang="en-US" sz="1000" b="0" i="0" dirty="0"/>
            <a:t>Authentication Service</a:t>
          </a:r>
          <a:endParaRPr lang="en-US" sz="1000" dirty="0"/>
        </a:p>
      </dgm:t>
    </dgm:pt>
    <dgm:pt modelId="{62F3A8CA-F64F-4EBE-B0B9-26586383538A}" type="parTrans" cxnId="{6CD25D8F-59B9-4CE3-9252-9CA5790109B7}">
      <dgm:prSet/>
      <dgm:spPr/>
      <dgm:t>
        <a:bodyPr/>
        <a:lstStyle/>
        <a:p>
          <a:endParaRPr lang="en-US"/>
        </a:p>
      </dgm:t>
    </dgm:pt>
    <dgm:pt modelId="{B03598B7-1AB7-4EA5-9DD4-A95203869A11}" type="sibTrans" cxnId="{6CD25D8F-59B9-4CE3-9252-9CA5790109B7}">
      <dgm:prSet/>
      <dgm:spPr/>
      <dgm:t>
        <a:bodyPr/>
        <a:lstStyle/>
        <a:p>
          <a:endParaRPr lang="en-US"/>
        </a:p>
      </dgm:t>
    </dgm:pt>
    <dgm:pt modelId="{B161B6B6-EDFF-4153-B382-37E7FF32DB18}">
      <dgm:prSet custT="1"/>
      <dgm:spPr/>
      <dgm:t>
        <a:bodyPr/>
        <a:lstStyle/>
        <a:p>
          <a:r>
            <a:rPr lang="en-US" sz="1000"/>
            <a:t>Wishlist Service</a:t>
          </a:r>
          <a:endParaRPr lang="en-US" sz="1000" dirty="0"/>
        </a:p>
      </dgm:t>
    </dgm:pt>
    <dgm:pt modelId="{568A4280-8E97-40F4-BBE2-9F9E48FE9620}" type="parTrans" cxnId="{181899DD-29C2-4130-8CE1-07CF6A908924}">
      <dgm:prSet/>
      <dgm:spPr/>
      <dgm:t>
        <a:bodyPr/>
        <a:lstStyle/>
        <a:p>
          <a:endParaRPr lang="en-US"/>
        </a:p>
      </dgm:t>
    </dgm:pt>
    <dgm:pt modelId="{F40EDE47-E305-4E1B-838A-AD4EE5E0B1BF}" type="sibTrans" cxnId="{181899DD-29C2-4130-8CE1-07CF6A908924}">
      <dgm:prSet/>
      <dgm:spPr/>
      <dgm:t>
        <a:bodyPr/>
        <a:lstStyle/>
        <a:p>
          <a:endParaRPr lang="en-US"/>
        </a:p>
      </dgm:t>
    </dgm:pt>
    <dgm:pt modelId="{A1B49F1D-332D-4E33-B466-82106D9A224D}" type="pres">
      <dgm:prSet presAssocID="{C44149F6-C6D5-4E46-96AD-075B1AFADF60}" presName="Name0" presStyleCnt="0">
        <dgm:presLayoutVars>
          <dgm:dir/>
          <dgm:resizeHandles val="exact"/>
        </dgm:presLayoutVars>
      </dgm:prSet>
      <dgm:spPr/>
    </dgm:pt>
    <dgm:pt modelId="{A4E260C0-61EE-4497-9D4A-BE84E523A3EF}" type="pres">
      <dgm:prSet presAssocID="{495AB2AB-C979-4559-87C6-D4518E9E353F}" presName="node" presStyleLbl="node1" presStyleIdx="0" presStyleCnt="2" custLinFactNeighborX="-37431" custLinFactNeighborY="4852">
        <dgm:presLayoutVars>
          <dgm:bulletEnabled val="1"/>
        </dgm:presLayoutVars>
      </dgm:prSet>
      <dgm:spPr/>
    </dgm:pt>
    <dgm:pt modelId="{54B075C8-177D-4296-9933-F3D1ECDC87D0}" type="pres">
      <dgm:prSet presAssocID="{B03598B7-1AB7-4EA5-9DD4-A95203869A11}" presName="sibTrans" presStyleCnt="0"/>
      <dgm:spPr/>
    </dgm:pt>
    <dgm:pt modelId="{420189A9-3E83-4F01-9179-E4FCD56F4B33}" type="pres">
      <dgm:prSet presAssocID="{B161B6B6-EDFF-4153-B382-37E7FF32DB18}" presName="node" presStyleLbl="node1" presStyleIdx="1" presStyleCnt="2">
        <dgm:presLayoutVars>
          <dgm:bulletEnabled val="1"/>
        </dgm:presLayoutVars>
      </dgm:prSet>
      <dgm:spPr/>
    </dgm:pt>
  </dgm:ptLst>
  <dgm:cxnLst>
    <dgm:cxn modelId="{3A11B771-DE92-4C77-AFB3-1F29B681940B}" type="presOf" srcId="{495AB2AB-C979-4559-87C6-D4518E9E353F}" destId="{A4E260C0-61EE-4497-9D4A-BE84E523A3EF}" srcOrd="0" destOrd="0" presId="urn:microsoft.com/office/officeart/2005/8/layout/hList6"/>
    <dgm:cxn modelId="{6CD25D8F-59B9-4CE3-9252-9CA5790109B7}" srcId="{C44149F6-C6D5-4E46-96AD-075B1AFADF60}" destId="{495AB2AB-C979-4559-87C6-D4518E9E353F}" srcOrd="0" destOrd="0" parTransId="{62F3A8CA-F64F-4EBE-B0B9-26586383538A}" sibTransId="{B03598B7-1AB7-4EA5-9DD4-A95203869A11}"/>
    <dgm:cxn modelId="{5DD928B3-1BE6-44B4-9109-1B03A1C6B4D8}" type="presOf" srcId="{C44149F6-C6D5-4E46-96AD-075B1AFADF60}" destId="{A1B49F1D-332D-4E33-B466-82106D9A224D}" srcOrd="0" destOrd="0" presId="urn:microsoft.com/office/officeart/2005/8/layout/hList6"/>
    <dgm:cxn modelId="{47C541CC-DCBB-4030-9626-2949A3B6F097}" type="presOf" srcId="{B161B6B6-EDFF-4153-B382-37E7FF32DB18}" destId="{420189A9-3E83-4F01-9179-E4FCD56F4B33}" srcOrd="0" destOrd="0" presId="urn:microsoft.com/office/officeart/2005/8/layout/hList6"/>
    <dgm:cxn modelId="{181899DD-29C2-4130-8CE1-07CF6A908924}" srcId="{C44149F6-C6D5-4E46-96AD-075B1AFADF60}" destId="{B161B6B6-EDFF-4153-B382-37E7FF32DB18}" srcOrd="1" destOrd="0" parTransId="{568A4280-8E97-40F4-BBE2-9F9E48FE9620}" sibTransId="{F40EDE47-E305-4E1B-838A-AD4EE5E0B1BF}"/>
    <dgm:cxn modelId="{F3439538-F751-4D5C-90CC-5EF44790E064}" type="presParOf" srcId="{A1B49F1D-332D-4E33-B466-82106D9A224D}" destId="{A4E260C0-61EE-4497-9D4A-BE84E523A3EF}" srcOrd="0" destOrd="0" presId="urn:microsoft.com/office/officeart/2005/8/layout/hList6"/>
    <dgm:cxn modelId="{38B6DC64-7B6A-4FC2-A882-3418ABF9B03B}" type="presParOf" srcId="{A1B49F1D-332D-4E33-B466-82106D9A224D}" destId="{54B075C8-177D-4296-9933-F3D1ECDC87D0}" srcOrd="1" destOrd="0" presId="urn:microsoft.com/office/officeart/2005/8/layout/hList6"/>
    <dgm:cxn modelId="{088633A3-E447-40E2-B60A-2BFA160CF58C}" type="presParOf" srcId="{A1B49F1D-332D-4E33-B466-82106D9A224D}" destId="{420189A9-3E83-4F01-9179-E4FCD56F4B33}"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5224F-E467-4E8E-84CB-4B26676B6CF5}">
      <dsp:nvSpPr>
        <dsp:cNvPr id="0" name=""/>
        <dsp:cNvSpPr/>
      </dsp:nvSpPr>
      <dsp:spPr bwMode="white">
        <a:xfrm>
          <a:off x="701507" y="268490"/>
          <a:ext cx="3341217" cy="3341217"/>
        </a:xfrm>
        <a:prstGeom prst="pie">
          <a:avLst>
            <a:gd name="adj1" fmla="val 16200000"/>
            <a:gd name="adj2" fmla="val 1800000"/>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100000"/>
            </a:lnSpc>
            <a:spcBef>
              <a:spcPct val="0"/>
            </a:spcBef>
            <a:spcAft>
              <a:spcPct val="35000"/>
            </a:spcAft>
            <a:buNone/>
          </a:pPr>
          <a:r>
            <a:rPr lang="en-US" sz="1300" b="0" i="0" kern="1200" dirty="0">
              <a:solidFill>
                <a:schemeClr val="tx1"/>
              </a:solidFill>
            </a:rPr>
            <a:t>Authentication Service</a:t>
          </a:r>
          <a:endParaRPr lang="en-US" sz="1300" kern="1200" dirty="0">
            <a:solidFill>
              <a:schemeClr val="tx1"/>
            </a:solidFill>
          </a:endParaRPr>
        </a:p>
      </dsp:txBody>
      <dsp:txXfrm>
        <a:off x="2518095" y="885024"/>
        <a:ext cx="1133627" cy="1113739"/>
      </dsp:txXfrm>
    </dsp:sp>
    <dsp:sp modelId="{F4E1F280-72E2-46D9-9FDE-77B54D23EA5C}">
      <dsp:nvSpPr>
        <dsp:cNvPr id="0" name=""/>
        <dsp:cNvSpPr/>
      </dsp:nvSpPr>
      <dsp:spPr bwMode="white">
        <a:xfrm>
          <a:off x="548921" y="367931"/>
          <a:ext cx="3341217" cy="3341217"/>
        </a:xfrm>
        <a:prstGeom prst="pie">
          <a:avLst>
            <a:gd name="adj1" fmla="val 1800000"/>
            <a:gd name="adj2" fmla="val 900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100000"/>
            </a:lnSpc>
            <a:spcBef>
              <a:spcPct val="0"/>
            </a:spcBef>
            <a:spcAft>
              <a:spcPct val="35000"/>
            </a:spcAft>
            <a:buNone/>
          </a:pPr>
          <a:r>
            <a:rPr lang="en-US" sz="1300" b="0" i="0" kern="1200" dirty="0">
              <a:solidFill>
                <a:schemeClr val="tx1"/>
              </a:solidFill>
            </a:rPr>
            <a:t>Wishlist Service</a:t>
          </a:r>
          <a:endParaRPr lang="en-US" sz="1300" kern="1200" dirty="0">
            <a:solidFill>
              <a:schemeClr val="tx1"/>
            </a:solidFill>
          </a:endParaRPr>
        </a:p>
      </dsp:txBody>
      <dsp:txXfrm>
        <a:off x="1463778" y="2476080"/>
        <a:ext cx="1511503" cy="1034186"/>
      </dsp:txXfrm>
    </dsp:sp>
    <dsp:sp modelId="{9585382F-9D71-4550-861A-7CC0BE490CF5}">
      <dsp:nvSpPr>
        <dsp:cNvPr id="0" name=""/>
        <dsp:cNvSpPr/>
      </dsp:nvSpPr>
      <dsp:spPr bwMode="white">
        <a:xfrm>
          <a:off x="529275" y="367931"/>
          <a:ext cx="3341217" cy="3341217"/>
        </a:xfrm>
        <a:prstGeom prst="pie">
          <a:avLst>
            <a:gd name="adj1" fmla="val 9000000"/>
            <a:gd name="adj2" fmla="val 162000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rPr>
            <a:t>API Gateway</a:t>
          </a:r>
          <a:endParaRPr lang="en-US" sz="1300" kern="1200" dirty="0">
            <a:solidFill>
              <a:schemeClr val="tx1"/>
            </a:solidFill>
          </a:endParaRPr>
        </a:p>
      </dsp:txBody>
      <dsp:txXfrm>
        <a:off x="887262" y="1024242"/>
        <a:ext cx="1133627" cy="1113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60C0-61EE-4497-9D4A-BE84E523A3EF}">
      <dsp:nvSpPr>
        <dsp:cNvPr id="0" name=""/>
        <dsp:cNvSpPr/>
      </dsp:nvSpPr>
      <dsp:spPr>
        <a:xfrm rot="16200000">
          <a:off x="-637980" y="637980"/>
          <a:ext cx="2235607" cy="95964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b="0" i="0" kern="1200" dirty="0"/>
            <a:t>Authentication Service</a:t>
          </a:r>
          <a:endParaRPr lang="en-US" sz="1000" kern="1200" dirty="0"/>
        </a:p>
      </dsp:txBody>
      <dsp:txXfrm rot="5400000">
        <a:off x="0" y="447121"/>
        <a:ext cx="959646" cy="1341365"/>
      </dsp:txXfrm>
    </dsp:sp>
    <dsp:sp modelId="{420189A9-3E83-4F01-9179-E4FCD56F4B33}">
      <dsp:nvSpPr>
        <dsp:cNvPr id="0" name=""/>
        <dsp:cNvSpPr/>
      </dsp:nvSpPr>
      <dsp:spPr>
        <a:xfrm rot="16200000">
          <a:off x="394636" y="637980"/>
          <a:ext cx="2235607" cy="95964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kern="1200"/>
            <a:t>Wishlist Service</a:t>
          </a:r>
          <a:endParaRPr lang="en-US" sz="1000" kern="1200" dirty="0"/>
        </a:p>
      </dsp:txBody>
      <dsp:txXfrm rot="5400000">
        <a:off x="1032616" y="447121"/>
        <a:ext cx="959646" cy="1341365"/>
      </dsp:txXfrm>
    </dsp:sp>
  </dsp:spTree>
</dsp:drawing>
</file>

<file path=ppt/diagrams/layout1.xml><?xml version="1.0" encoding="utf-8"?>
<dgm:layoutDef xmlns:dgm="http://schemas.openxmlformats.org/drawingml/2006/diagram" xmlns:a="http://schemas.openxmlformats.org/drawingml/2006/main" uniqueId="urn:microsoft.com/office/officeart/2005/8/layout/chart3#1">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srcRect l="31883" t="8096" r="25713"/>
          <a:stretch>
            <a:fillRect/>
          </a:stretch>
        </p:blipFill>
        <p:spPr>
          <a:xfrm>
            <a:off x="0" y="0"/>
            <a:ext cx="4575250" cy="5143500"/>
          </a:xfrm>
          <a:prstGeom prst="rect">
            <a:avLst/>
          </a:prstGeom>
          <a:noFill/>
          <a:ln>
            <a:noFill/>
          </a:ln>
        </p:spPr>
      </p:pic>
      <p:sp>
        <p:nvSpPr>
          <p:cNvPr id="70" name="Google Shape;70;p14"/>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4"/>
          <p:cNvGrpSpPr/>
          <p:nvPr/>
        </p:nvGrpSpPr>
        <p:grpSpPr>
          <a:xfrm>
            <a:off x="830392" y="1191256"/>
            <a:ext cx="745763" cy="45826"/>
            <a:chOff x="4580561" y="2589004"/>
            <a:chExt cx="1064464" cy="25200"/>
          </a:xfrm>
        </p:grpSpPr>
        <p:sp>
          <p:nvSpPr>
            <p:cNvPr id="72" name="Google Shape;72;p1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4"/>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75" name="Google Shape;75;p1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76" name="Google Shape;76;p1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58"/>
        <p:cNvGrpSpPr/>
        <p:nvPr/>
      </p:nvGrpSpPr>
      <p:grpSpPr>
        <a:xfrm>
          <a:off x="0" y="0"/>
          <a:ext cx="0" cy="0"/>
          <a:chOff x="0" y="0"/>
          <a:chExt cx="0" cy="0"/>
        </a:xfrm>
      </p:grpSpPr>
      <p:pic>
        <p:nvPicPr>
          <p:cNvPr id="59" name="Google Shape;59;p13" descr="Side view of hands writing in a notebook at a cafe"/>
          <p:cNvPicPr preferRelativeResize="0"/>
          <p:nvPr/>
        </p:nvPicPr>
        <p:blipFill rotWithShape="1">
          <a:blip r:embed="rId2"/>
          <a:srcRect l="9050" t="12064" r="54351" b="26446"/>
          <a:stretch>
            <a:fillRect/>
          </a:stretch>
        </p:blipFill>
        <p:spPr>
          <a:xfrm>
            <a:off x="1" y="-50"/>
            <a:ext cx="4572000" cy="5143501"/>
          </a:xfrm>
          <a:prstGeom prst="rect">
            <a:avLst/>
          </a:prstGeom>
          <a:noFill/>
          <a:ln>
            <a:noFill/>
          </a:ln>
        </p:spPr>
      </p:pic>
      <p:sp>
        <p:nvSpPr>
          <p:cNvPr id="60" name="Google Shape;60;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3"/>
          <p:cNvGrpSpPr/>
          <p:nvPr/>
        </p:nvGrpSpPr>
        <p:grpSpPr>
          <a:xfrm>
            <a:off x="830392" y="1191256"/>
            <a:ext cx="745763" cy="45826"/>
            <a:chOff x="4580561" y="2589004"/>
            <a:chExt cx="1064464" cy="25200"/>
          </a:xfrm>
        </p:grpSpPr>
        <p:sp>
          <p:nvSpPr>
            <p:cNvPr id="62" name="Google Shape;62;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13"/>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65" name="Google Shape;65;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66" name="Google Shape;66;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1pPr>
            <a:lvl2pPr lvl="1">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2pPr>
            <a:lvl3pPr lvl="2">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3pPr>
            <a:lvl4pPr lvl="3">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4pPr>
            <a:lvl5pPr lvl="4">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5pPr>
            <a:lvl6pPr lvl="5">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6pPr>
            <a:lvl7pPr lvl="6">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7pPr>
            <a:lvl8pPr lvl="7">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8pPr>
            <a:lvl9pPr lvl="8">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panose="020B0606030504020204"/>
              <a:buChar char="●"/>
              <a:defRPr sz="1800">
                <a:solidFill>
                  <a:schemeClr val="dk1"/>
                </a:solidFill>
                <a:latin typeface="Open Sans" panose="020B0606030504020204"/>
                <a:ea typeface="Open Sans" panose="020B0606030504020204"/>
                <a:cs typeface="Open Sans" panose="020B0606030504020204"/>
                <a:sym typeface="Open Sans" panose="020B0606030504020204"/>
              </a:defRPr>
            </a:lvl1pPr>
            <a:lvl2pPr marL="914400" lvl="1"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2pPr>
            <a:lvl3pPr marL="1371600" lvl="2"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3pPr>
            <a:lvl4pPr marL="1828800" lvl="3"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4pPr>
            <a:lvl5pPr marL="2286000" lvl="4"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5pPr>
            <a:lvl6pPr marL="2743200" lvl="5"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6pPr>
            <a:lvl7pPr marL="3200400" lvl="6"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7pPr>
            <a:lvl8pPr marL="3657600" lvl="7" indent="-317500">
              <a:lnSpc>
                <a:spcPct val="115000"/>
              </a:lnSpc>
              <a:spcBef>
                <a:spcPts val="160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8pPr>
            <a:lvl9pPr marL="4114800" lvl="8" indent="-317500">
              <a:lnSpc>
                <a:spcPct val="115000"/>
              </a:lnSpc>
              <a:spcBef>
                <a:spcPts val="1600"/>
              </a:spcBef>
              <a:spcAft>
                <a:spcPts val="160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1pPr>
            <a:lvl2pPr lvl="1"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2pPr>
            <a:lvl3pPr lvl="2"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3pPr>
            <a:lvl4pPr lvl="3"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4pPr>
            <a:lvl5pPr lvl="4"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5pPr>
            <a:lvl6pPr lvl="5"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6pPr>
            <a:lvl7pPr lvl="6"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7pPr>
            <a:lvl8pPr lvl="7"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8pPr>
            <a:lvl9pPr lvl="8"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5" name="Google Shape;85;p15"/>
          <p:cNvSpPr txBox="1">
            <a:spLocks noGrp="1"/>
          </p:cNvSpPr>
          <p:nvPr>
            <p:ph type="ctrTitle"/>
          </p:nvPr>
        </p:nvSpPr>
        <p:spPr>
          <a:xfrm>
            <a:off x="2740925" y="117761"/>
            <a:ext cx="2802625" cy="1415473"/>
          </a:xfrm>
          <a:prstGeom prst="rect">
            <a:avLst/>
          </a:prstGeom>
        </p:spPr>
        <p:txBody>
          <a:bodyPr spcFirstLastPara="1" wrap="square" lIns="91425" tIns="91425" rIns="91425" bIns="91425" anchor="b" anchorCtr="0">
            <a:noAutofit/>
          </a:bodyPr>
          <a:lstStyle/>
          <a:p>
            <a:pPr lvl="0"/>
            <a:r>
              <a:rPr lang="en-IN" sz="3600" b="1" dirty="0" err="1">
                <a:latin typeface="Times New Roman" panose="02020603050405020304" pitchFamily="18" charset="0"/>
                <a:cs typeface="Times New Roman" panose="02020603050405020304" pitchFamily="18" charset="0"/>
              </a:rPr>
              <a:t>Gipher</a:t>
            </a:r>
            <a:r>
              <a:rPr lang="en-IN" sz="3600" b="1" dirty="0">
                <a:latin typeface="Times New Roman" panose="02020603050405020304" pitchFamily="18" charset="0"/>
                <a:cs typeface="Times New Roman" panose="02020603050405020304" pitchFamily="18" charset="0"/>
              </a:rPr>
              <a:t> App</a:t>
            </a:r>
            <a:endParaRPr sz="3600" b="1" u="sng" dirty="0"/>
          </a:p>
        </p:txBody>
      </p:sp>
      <p:sp>
        <p:nvSpPr>
          <p:cNvPr id="86" name="Google Shape;86;p15"/>
          <p:cNvSpPr txBox="1">
            <a:spLocks noGrp="1"/>
          </p:cNvSpPr>
          <p:nvPr>
            <p:ph type="subTitle" idx="1"/>
          </p:nvPr>
        </p:nvSpPr>
        <p:spPr>
          <a:xfrm>
            <a:off x="1658620" y="2696210"/>
            <a:ext cx="4621530" cy="1976755"/>
          </a:xfrm>
          <a:prstGeom prst="rect">
            <a:avLst/>
          </a:prstGeom>
        </p:spPr>
        <p:txBody>
          <a:bodyPr spcFirstLastPara="1" wrap="square" lIns="91425" tIns="91425" rIns="91425" bIns="91425" anchor="t" anchorCtr="0">
            <a:noAutofit/>
          </a:bodyPr>
          <a:lstStyle/>
          <a:p>
            <a:pPr marL="914400" lvl="2" indent="0" algn="just"/>
            <a:r>
              <a:rPr lang="en-GB" sz="2000" b="1" dirty="0">
                <a:solidFill>
                  <a:srgbClr val="0070C0"/>
                </a:solidFill>
                <a:latin typeface="Sylfaen" panose="010A0502050306030303" pitchFamily="18" charset="0"/>
              </a:rPr>
              <a:t>Team</a:t>
            </a:r>
            <a:r>
              <a:rPr lang="en-US" altLang="en-GB" sz="2000" b="1" dirty="0">
                <a:solidFill>
                  <a:srgbClr val="0070C0"/>
                </a:solidFill>
                <a:latin typeface="Sylfaen" panose="010A0502050306030303" pitchFamily="18" charset="0"/>
              </a:rPr>
              <a:t> A</a:t>
            </a:r>
            <a:r>
              <a:rPr lang="en-GB" sz="2000" b="1" dirty="0">
                <a:solidFill>
                  <a:srgbClr val="0070C0"/>
                </a:solidFill>
                <a:latin typeface="Sylfaen" panose="010A0502050306030303" pitchFamily="18" charset="0"/>
              </a:rPr>
              <a:t>: -</a:t>
            </a:r>
          </a:p>
          <a:p>
            <a:pPr marL="914400" lvl="2" indent="0" algn="just"/>
            <a:r>
              <a:rPr lang="en-US" altLang="en-GB" sz="2000" b="1" dirty="0">
                <a:solidFill>
                  <a:srgbClr val="0070C0"/>
                </a:solidFill>
                <a:latin typeface="Sylfaen" panose="010A0502050306030303" pitchFamily="18" charset="0"/>
              </a:rPr>
              <a:t>-</a:t>
            </a:r>
            <a:r>
              <a:rPr lang="en-US" altLang="en-GB" sz="1600" b="1" dirty="0">
                <a:solidFill>
                  <a:srgbClr val="0070C0"/>
                </a:solidFill>
                <a:latin typeface="Sylfaen" panose="010A0502050306030303" pitchFamily="18" charset="0"/>
              </a:rPr>
              <a:t>DEEPA VERMA</a:t>
            </a:r>
          </a:p>
          <a:p>
            <a:pPr marL="914400" lvl="2" indent="0" algn="just"/>
            <a:r>
              <a:rPr lang="en-US" altLang="en-GB" sz="1600" b="1" dirty="0">
                <a:solidFill>
                  <a:srgbClr val="0070C0"/>
                </a:solidFill>
                <a:latin typeface="Sylfaen" panose="010A0502050306030303" pitchFamily="18" charset="0"/>
              </a:rPr>
              <a:t>-HARIOM MODOKAR</a:t>
            </a:r>
          </a:p>
          <a:p>
            <a:pPr marL="914400" lvl="2" indent="0" algn="just"/>
            <a:r>
              <a:rPr lang="en-US" altLang="en-GB" sz="1600" b="1" dirty="0">
                <a:solidFill>
                  <a:srgbClr val="0070C0"/>
                </a:solidFill>
                <a:latin typeface="Sylfaen" panose="010A0502050306030303" pitchFamily="18" charset="0"/>
              </a:rPr>
              <a:t>-KUNAL KUMAR JAISWAL</a:t>
            </a:r>
          </a:p>
          <a:p>
            <a:pPr marL="914400" lvl="2" indent="0" algn="just"/>
            <a:r>
              <a:rPr lang="en-US" altLang="en-GB" sz="1600" b="1" dirty="0">
                <a:solidFill>
                  <a:srgbClr val="0070C0"/>
                </a:solidFill>
                <a:latin typeface="Sylfaen" panose="010A0502050306030303" pitchFamily="18" charset="0"/>
              </a:rPr>
              <a:t>-PUSHP JAIN</a:t>
            </a:r>
          </a:p>
          <a:p>
            <a:pPr marL="914400" lvl="2" indent="0" algn="just"/>
            <a:r>
              <a:rPr lang="en-US" altLang="en-GB" sz="1600" b="1" dirty="0">
                <a:solidFill>
                  <a:srgbClr val="0070C0"/>
                </a:solidFill>
                <a:latin typeface="Sylfaen" panose="010A0502050306030303" pitchFamily="18" charset="0"/>
              </a:rPr>
              <a:t>-SHAIK ABDUL HAREEF</a:t>
            </a:r>
          </a:p>
          <a:p>
            <a:pPr marL="914400" lvl="2" indent="0" algn="just"/>
            <a:endParaRPr lang="en-US" altLang="en-GB" sz="1600" b="1" dirty="0">
              <a:solidFill>
                <a:srgbClr val="0070C0"/>
              </a:solidFill>
              <a:latin typeface="Sylfaen" panose="010A0502050306030303" pitchFamily="18" charset="0"/>
            </a:endParaRPr>
          </a:p>
          <a:p>
            <a:pPr marL="914400" lvl="2" indent="0" algn="just"/>
            <a:endParaRPr lang="en-GB" sz="2000" b="1" dirty="0">
              <a:solidFill>
                <a:srgbClr val="0070C0"/>
              </a:solidFill>
              <a:latin typeface="Sylfaen" panose="010A0502050306030303" pitchFamily="18" charset="0"/>
            </a:endParaRPr>
          </a:p>
          <a:p>
            <a:pPr marL="1200150" lvl="2" indent="-285750" algn="just">
              <a:buFont typeface="Economica" panose="02000506040000020004" charset="0"/>
              <a:buChar char="‾"/>
            </a:pPr>
            <a:endParaRPr lang="en-GB" sz="1800" b="1"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7049" y="1072292"/>
            <a:ext cx="2345923" cy="3014090"/>
          </a:xfrm>
          <a:prstGeom prst="rect">
            <a:avLst/>
          </a:prstGeom>
        </p:spPr>
      </p:pic>
      <p:pic>
        <p:nvPicPr>
          <p:cNvPr id="2" name="WhatsApp Video 2022-07-13 at 9.06.55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5253" y="762708"/>
            <a:ext cx="2241699" cy="1681274"/>
          </a:xfrm>
          <a:prstGeom prst="rect">
            <a:avLst/>
          </a:prstGeom>
        </p:spPr>
      </p:pic>
      <p:sp>
        <p:nvSpPr>
          <p:cNvPr id="5" name="TextBox 4"/>
          <p:cNvSpPr txBox="1"/>
          <p:nvPr/>
        </p:nvSpPr>
        <p:spPr>
          <a:xfrm>
            <a:off x="1746540" y="0"/>
            <a:ext cx="5710427" cy="645160"/>
          </a:xfrm>
          <a:prstGeom prst="rect">
            <a:avLst/>
          </a:prstGeom>
          <a:noFill/>
        </p:spPr>
        <p:txBody>
          <a:bodyPr wrap="square" rtlCol="0">
            <a:spAutoFit/>
          </a:bodyPr>
          <a:lstStyle/>
          <a:p>
            <a:r>
              <a:rPr lang="en-US" sz="3600" b="1" dirty="0">
                <a:solidFill>
                  <a:srgbClr val="0070C0"/>
                </a:solidFill>
                <a:latin typeface="Times New Roman" panose="02020603050405020304" pitchFamily="18" charset="0"/>
                <a:cs typeface="Times New Roman" panose="02020603050405020304" pitchFamily="18" charset="0"/>
              </a:rPr>
              <a:t>Wipro Velocity Batch-75 </a:t>
            </a:r>
            <a:endParaRPr lang="en-IN" sz="3600" b="1" dirty="0">
              <a:solidFill>
                <a:srgbClr val="0070C0"/>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946657" y="4513736"/>
            <a:ext cx="3096490" cy="368300"/>
          </a:xfrm>
          <a:prstGeom prst="rect">
            <a:avLst/>
          </a:prstGeom>
          <a:noFill/>
        </p:spPr>
        <p:txBody>
          <a:bodyPr wrap="square" rtlCol="0">
            <a:spAutoFit/>
          </a:bodyPr>
          <a:lstStyle/>
          <a:p>
            <a:r>
              <a:rPr lang="en-US" sz="1800" b="1" dirty="0">
                <a:latin typeface="Corbel" panose="020B0503020204020204" pitchFamily="34" charset="0"/>
              </a:rPr>
              <a:t>Mentor : FARHA TABASSUM</a:t>
            </a:r>
            <a:endParaRPr lang="en-IN" sz="1800" b="1" dirty="0">
              <a:latin typeface="Corbel" panose="020B05030202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rgbClr val="DBCCB7"/>
            </a:gs>
            <a:gs pos="100000">
              <a:srgbClr val="B58950"/>
            </a:gs>
            <a:gs pos="0">
              <a:srgbClr val="C4A378"/>
            </a:gs>
            <a:gs pos="100000">
              <a:schemeClr val="tx2">
                <a:lumMod val="50000"/>
              </a:schemeClr>
            </a:gs>
            <a:gs pos="100000">
              <a:schemeClr val="tx2">
                <a:lumMod val="75000"/>
              </a:schemeClr>
            </a:gs>
            <a:gs pos="100000">
              <a:schemeClr val="tx2">
                <a:lumMod val="75000"/>
              </a:schemeClr>
            </a:gs>
            <a:gs pos="100000">
              <a:schemeClr val="tx2">
                <a:lumMod val="60000"/>
                <a:lumOff val="40000"/>
              </a:schemeClr>
            </a:gs>
          </a:gsLst>
          <a:lin ang="5400000" scaled="1"/>
        </a:gra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950518" y="1664340"/>
            <a:ext cx="28599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a:t>
            </a:r>
            <a:r>
              <a:rPr lang="en-US" dirty="0"/>
              <a:t>Project Flow </a:t>
            </a:r>
            <a:endParaRPr dirty="0"/>
          </a:p>
        </p:txBody>
      </p:sp>
      <p:sp>
        <p:nvSpPr>
          <p:cNvPr id="3" name="Google Shape;110;p19"/>
          <p:cNvSpPr txBox="1"/>
          <p:nvPr/>
        </p:nvSpPr>
        <p:spPr>
          <a:xfrm>
            <a:off x="753596" y="1251472"/>
            <a:ext cx="7921287" cy="21081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lgn="just">
              <a:spcAft>
                <a:spcPts val="1000"/>
              </a:spcAft>
              <a:buFont typeface="Arial" panose="020B0604020202020204" pitchFamily="34" charset="0"/>
              <a:buChar char="•"/>
            </a:pPr>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86" name="Rectangle 85"/>
          <p:cNvSpPr/>
          <p:nvPr/>
        </p:nvSpPr>
        <p:spPr>
          <a:xfrm flipH="1">
            <a:off x="104846" y="133742"/>
            <a:ext cx="2260982" cy="461665"/>
          </a:xfrm>
          <a:prstGeom prst="rect">
            <a:avLst/>
          </a:prstGeom>
        </p:spPr>
        <p:txBody>
          <a:bodyPr wrap="square">
            <a:spAutoFit/>
          </a:bodyPr>
          <a:lstStyle/>
          <a:p>
            <a:r>
              <a:rPr lang="en-GB" sz="2400" dirty="0">
                <a:latin typeface="Economica" panose="02000506040000020004" charset="0"/>
              </a:rPr>
              <a:t> </a:t>
            </a:r>
            <a:r>
              <a:rPr lang="en-US" sz="2400" dirty="0">
                <a:solidFill>
                  <a:schemeClr val="tx1"/>
                </a:solidFill>
                <a:latin typeface="Comic Sans MS" panose="030F0702030302020204" pitchFamily="66" charset="0"/>
              </a:rPr>
              <a:t>Project Flow </a:t>
            </a:r>
          </a:p>
        </p:txBody>
      </p:sp>
      <p:sp>
        <p:nvSpPr>
          <p:cNvPr id="91" name="Rectangle 90"/>
          <p:cNvSpPr/>
          <p:nvPr/>
        </p:nvSpPr>
        <p:spPr>
          <a:xfrm>
            <a:off x="2987756" y="1553442"/>
            <a:ext cx="1234440" cy="440589"/>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dirty="0">
                <a:solidFill>
                  <a:schemeClr val="tx1"/>
                </a:solidFill>
                <a:latin typeface="Times New Roman" panose="02020603050405020304" pitchFamily="18" charset="0"/>
                <a:cs typeface="Times New Roman" panose="02020603050405020304" pitchFamily="18" charset="0"/>
              </a:rPr>
              <a:t>Login</a:t>
            </a:r>
          </a:p>
        </p:txBody>
      </p:sp>
      <p:cxnSp>
        <p:nvCxnSpPr>
          <p:cNvPr id="92" name="Straight Arrow Connector 91"/>
          <p:cNvCxnSpPr/>
          <p:nvPr/>
        </p:nvCxnSpPr>
        <p:spPr>
          <a:xfrm>
            <a:off x="4640580" y="887046"/>
            <a:ext cx="0" cy="328344"/>
          </a:xfrm>
          <a:prstGeom prst="straightConnector1">
            <a:avLst/>
          </a:prstGeom>
          <a:ln w="19050">
            <a:solidFill>
              <a:srgbClr val="996633"/>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549017" y="1215390"/>
            <a:ext cx="21831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3549015" y="1215390"/>
            <a:ext cx="0" cy="354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5732145" y="1226821"/>
            <a:ext cx="0" cy="359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5052060" y="1586332"/>
            <a:ext cx="1234440" cy="440587"/>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97" name="TextBox 96"/>
          <p:cNvSpPr txBox="1"/>
          <p:nvPr/>
        </p:nvSpPr>
        <p:spPr>
          <a:xfrm>
            <a:off x="5052061" y="1621959"/>
            <a:ext cx="1426844" cy="307777"/>
          </a:xfrm>
          <a:prstGeom prst="rect">
            <a:avLst/>
          </a:prstGeom>
          <a:noFill/>
        </p:spPr>
        <p:txBody>
          <a:bodyPr wrap="square" rtlCol="0">
            <a:spAutoFit/>
          </a:bodyPr>
          <a:lstStyle/>
          <a:p>
            <a:r>
              <a:rPr lang="en-IN" dirty="0">
                <a:solidFill>
                  <a:schemeClr val="tx1"/>
                </a:solidFill>
                <a:latin typeface="Times New Roman" panose="02020603050405020304" pitchFamily="18" charset="0"/>
                <a:cs typeface="Times New Roman" panose="02020603050405020304" pitchFamily="18" charset="0"/>
              </a:rPr>
              <a:t>Registration</a:t>
            </a:r>
          </a:p>
        </p:txBody>
      </p:sp>
      <p:sp>
        <p:nvSpPr>
          <p:cNvPr id="98" name="Rectangle 97"/>
          <p:cNvSpPr/>
          <p:nvPr/>
        </p:nvSpPr>
        <p:spPr>
          <a:xfrm>
            <a:off x="4023360" y="2449311"/>
            <a:ext cx="1234440" cy="420859"/>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99" name="TextBox 98"/>
          <p:cNvSpPr txBox="1"/>
          <p:nvPr/>
        </p:nvSpPr>
        <p:spPr>
          <a:xfrm>
            <a:off x="4252915" y="2479134"/>
            <a:ext cx="918211" cy="307777"/>
          </a:xfrm>
          <a:prstGeom prst="rect">
            <a:avLst/>
          </a:prstGeom>
          <a:noFill/>
        </p:spPr>
        <p:txBody>
          <a:bodyPr wrap="square" rtlCol="0">
            <a:spAutoFit/>
          </a:bodyPr>
          <a:lstStyle/>
          <a:p>
            <a:r>
              <a:rPr lang="en-IN" dirty="0">
                <a:solidFill>
                  <a:schemeClr val="tx1"/>
                </a:solidFill>
                <a:latin typeface="Times New Roman" panose="02020603050405020304" pitchFamily="18" charset="0"/>
                <a:cs typeface="Times New Roman" panose="02020603050405020304" pitchFamily="18" charset="0"/>
              </a:rPr>
              <a:t>Home</a:t>
            </a:r>
          </a:p>
        </p:txBody>
      </p:sp>
      <p:cxnSp>
        <p:nvCxnSpPr>
          <p:cNvPr id="100" name="Straight Connector 99"/>
          <p:cNvCxnSpPr/>
          <p:nvPr/>
        </p:nvCxnSpPr>
        <p:spPr>
          <a:xfrm>
            <a:off x="1193800" y="3221990"/>
            <a:ext cx="5475605" cy="15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4640580" y="2890419"/>
            <a:ext cx="0" cy="336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flipV="1">
            <a:off x="4023360" y="3559311"/>
            <a:ext cx="1234440" cy="368323"/>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dirty="0">
                <a:solidFill>
                  <a:schemeClr val="tx1"/>
                </a:solidFill>
                <a:latin typeface="Times New Roman" panose="02020603050405020304" pitchFamily="18" charset="0"/>
                <a:cs typeface="Times New Roman" panose="02020603050405020304" pitchFamily="18" charset="0"/>
              </a:rPr>
              <a:t> </a:t>
            </a:r>
          </a:p>
        </p:txBody>
      </p:sp>
      <p:cxnSp>
        <p:nvCxnSpPr>
          <p:cNvPr id="103" name="Straight Arrow Connector 102"/>
          <p:cNvCxnSpPr/>
          <p:nvPr/>
        </p:nvCxnSpPr>
        <p:spPr>
          <a:xfrm>
            <a:off x="4634868" y="3215640"/>
            <a:ext cx="0" cy="311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rot="10800000" flipV="1">
            <a:off x="704544" y="4432292"/>
            <a:ext cx="1055676" cy="438238"/>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dirty="0">
                <a:solidFill>
                  <a:schemeClr val="tx1"/>
                </a:solidFill>
                <a:latin typeface="Times New Roman" panose="02020603050405020304" pitchFamily="18" charset="0"/>
                <a:cs typeface="Times New Roman" panose="02020603050405020304" pitchFamily="18" charset="0"/>
              </a:rPr>
              <a:t>View Favourite</a:t>
            </a:r>
          </a:p>
        </p:txBody>
      </p:sp>
      <p:sp>
        <p:nvSpPr>
          <p:cNvPr id="105" name="Rectangle 104"/>
          <p:cNvSpPr/>
          <p:nvPr/>
        </p:nvSpPr>
        <p:spPr>
          <a:xfrm rot="10800000" flipV="1">
            <a:off x="2642236" y="4432291"/>
            <a:ext cx="1000124" cy="437390"/>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dirty="0">
                <a:solidFill>
                  <a:schemeClr val="tx1"/>
                </a:solidFill>
                <a:latin typeface="Times New Roman" panose="02020603050405020304" pitchFamily="18" charset="0"/>
                <a:cs typeface="Times New Roman" panose="02020603050405020304" pitchFamily="18" charset="0"/>
              </a:rPr>
              <a:t>Delete Favourite</a:t>
            </a:r>
          </a:p>
        </p:txBody>
      </p:sp>
      <p:cxnSp>
        <p:nvCxnSpPr>
          <p:cNvPr id="106" name="Connector: Elbow 84"/>
          <p:cNvCxnSpPr>
            <a:stCxn id="91" idx="2"/>
            <a:endCxn id="98" idx="0"/>
          </p:cNvCxnSpPr>
          <p:nvPr/>
        </p:nvCxnSpPr>
        <p:spPr>
          <a:xfrm rot="16200000" flipH="1">
            <a:off x="3895138" y="1703869"/>
            <a:ext cx="455280" cy="10356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252917" y="3544526"/>
            <a:ext cx="799143" cy="307777"/>
          </a:xfrm>
          <a:prstGeom prst="rect">
            <a:avLst/>
          </a:prstGeom>
          <a:noFill/>
        </p:spPr>
        <p:txBody>
          <a:bodyPr wrap="square" rtlCol="0">
            <a:spAutoFit/>
          </a:bodyPr>
          <a:lstStyle/>
          <a:p>
            <a:pPr algn="ctr"/>
            <a:r>
              <a:rPr lang="en-IN" dirty="0">
                <a:solidFill>
                  <a:schemeClr val="tx1"/>
                </a:solidFill>
                <a:latin typeface="Times New Roman" panose="02020603050405020304" pitchFamily="18" charset="0"/>
                <a:cs typeface="Times New Roman" panose="02020603050405020304" pitchFamily="18" charset="0"/>
              </a:rPr>
              <a:t>Search</a:t>
            </a:r>
          </a:p>
        </p:txBody>
      </p:sp>
      <p:cxnSp>
        <p:nvCxnSpPr>
          <p:cNvPr id="108" name="Straight Arrow Connector 107"/>
          <p:cNvCxnSpPr>
            <a:stCxn id="91" idx="3"/>
            <a:endCxn id="97" idx="1"/>
          </p:cNvCxnSpPr>
          <p:nvPr/>
        </p:nvCxnSpPr>
        <p:spPr>
          <a:xfrm>
            <a:off x="4222196" y="1773737"/>
            <a:ext cx="829865" cy="21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rot="10800000" flipV="1">
            <a:off x="5889552" y="3563314"/>
            <a:ext cx="1308493" cy="396204"/>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dirty="0">
                <a:solidFill>
                  <a:schemeClr val="tx1"/>
                </a:solidFill>
                <a:latin typeface="Times New Roman" panose="02020603050405020304" pitchFamily="18" charset="0"/>
                <a:cs typeface="Times New Roman" panose="02020603050405020304" pitchFamily="18" charset="0"/>
              </a:rPr>
              <a:t>Categories</a:t>
            </a:r>
          </a:p>
        </p:txBody>
      </p:sp>
      <p:sp>
        <p:nvSpPr>
          <p:cNvPr id="110" name="Rectangle 109"/>
          <p:cNvSpPr/>
          <p:nvPr/>
        </p:nvSpPr>
        <p:spPr>
          <a:xfrm rot="10800000" flipV="1">
            <a:off x="2231591" y="3538878"/>
            <a:ext cx="1234440" cy="368323"/>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a:solidFill>
                  <a:schemeClr val="tx1"/>
                </a:solidFill>
                <a:latin typeface="Times New Roman" panose="02020603050405020304" pitchFamily="18" charset="0"/>
                <a:cs typeface="Times New Roman" panose="02020603050405020304" pitchFamily="18" charset="0"/>
              </a:rPr>
              <a:t>Favourite</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111" name="Straight Arrow Connector 110"/>
          <p:cNvCxnSpPr>
            <a:stCxn id="109" idx="2"/>
          </p:cNvCxnSpPr>
          <p:nvPr/>
        </p:nvCxnSpPr>
        <p:spPr>
          <a:xfrm>
            <a:off x="6543796" y="3959518"/>
            <a:ext cx="1784" cy="201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10" idx="2"/>
          </p:cNvCxnSpPr>
          <p:nvPr/>
        </p:nvCxnSpPr>
        <p:spPr>
          <a:xfrm flipH="1">
            <a:off x="2848812" y="3907201"/>
            <a:ext cx="1" cy="326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738646" y="4233618"/>
            <a:ext cx="1408414" cy="3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Connector: Elbow 42"/>
          <p:cNvCxnSpPr>
            <a:endCxn id="104" idx="0"/>
          </p:cNvCxnSpPr>
          <p:nvPr/>
        </p:nvCxnSpPr>
        <p:spPr>
          <a:xfrm rot="10800000" flipV="1">
            <a:off x="1232382" y="4233619"/>
            <a:ext cx="506264" cy="1986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105" idx="0"/>
          </p:cNvCxnSpPr>
          <p:nvPr/>
        </p:nvCxnSpPr>
        <p:spPr>
          <a:xfrm>
            <a:off x="3139440" y="4229101"/>
            <a:ext cx="2858" cy="203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109" idx="0"/>
          </p:cNvCxnSpPr>
          <p:nvPr/>
        </p:nvCxnSpPr>
        <p:spPr>
          <a:xfrm>
            <a:off x="6669405" y="3238092"/>
            <a:ext cx="0" cy="32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2785248" y="3238092"/>
            <a:ext cx="0" cy="288844"/>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pic>
        <p:nvPicPr>
          <p:cNvPr id="118" name="Graphic 2" descr="Use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3400" y="342900"/>
            <a:ext cx="594360" cy="594360"/>
          </a:xfrm>
          <a:prstGeom prst="rect">
            <a:avLst/>
          </a:prstGeom>
        </p:spPr>
      </p:pic>
      <p:sp>
        <p:nvSpPr>
          <p:cNvPr id="119" name="Rectangle 118"/>
          <p:cNvSpPr/>
          <p:nvPr/>
        </p:nvSpPr>
        <p:spPr>
          <a:xfrm>
            <a:off x="4046220" y="4418150"/>
            <a:ext cx="905688" cy="459748"/>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dirty="0">
                <a:solidFill>
                  <a:schemeClr val="tx1"/>
                </a:solidFill>
                <a:latin typeface="Times New Roman" panose="02020603050405020304" pitchFamily="18" charset="0"/>
                <a:cs typeface="Times New Roman" panose="02020603050405020304" pitchFamily="18" charset="0"/>
              </a:rPr>
              <a:t>Animal</a:t>
            </a:r>
          </a:p>
        </p:txBody>
      </p:sp>
      <p:sp>
        <p:nvSpPr>
          <p:cNvPr id="120" name="Rectangle 119"/>
          <p:cNvSpPr/>
          <p:nvPr/>
        </p:nvSpPr>
        <p:spPr>
          <a:xfrm>
            <a:off x="5196840" y="4410530"/>
            <a:ext cx="905688" cy="459748"/>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dirty="0">
                <a:solidFill>
                  <a:schemeClr val="tx1"/>
                </a:solidFill>
                <a:latin typeface="Times New Roman" panose="02020603050405020304" pitchFamily="18" charset="0"/>
                <a:cs typeface="Times New Roman" panose="02020603050405020304" pitchFamily="18" charset="0"/>
              </a:rPr>
              <a:t>Nature</a:t>
            </a:r>
          </a:p>
        </p:txBody>
      </p:sp>
      <p:sp>
        <p:nvSpPr>
          <p:cNvPr id="121" name="Rectangle 120"/>
          <p:cNvSpPr/>
          <p:nvPr/>
        </p:nvSpPr>
        <p:spPr>
          <a:xfrm>
            <a:off x="6370320" y="4410530"/>
            <a:ext cx="905688" cy="459748"/>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dirty="0">
                <a:solidFill>
                  <a:schemeClr val="tx1"/>
                </a:solidFill>
                <a:latin typeface="Times New Roman" panose="02020603050405020304" pitchFamily="18" charset="0"/>
                <a:cs typeface="Times New Roman" panose="02020603050405020304" pitchFamily="18" charset="0"/>
              </a:rPr>
              <a:t>Sports</a:t>
            </a:r>
          </a:p>
        </p:txBody>
      </p:sp>
      <p:sp>
        <p:nvSpPr>
          <p:cNvPr id="122" name="Rectangle 121"/>
          <p:cNvSpPr/>
          <p:nvPr/>
        </p:nvSpPr>
        <p:spPr>
          <a:xfrm>
            <a:off x="7513320" y="4402910"/>
            <a:ext cx="905688" cy="459748"/>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IN" dirty="0">
                <a:solidFill>
                  <a:schemeClr val="tx1"/>
                </a:solidFill>
                <a:latin typeface="Times New Roman" panose="02020603050405020304" pitchFamily="18" charset="0"/>
                <a:cs typeface="Times New Roman" panose="02020603050405020304" pitchFamily="18" charset="0"/>
              </a:rPr>
              <a:t>Cars</a:t>
            </a:r>
          </a:p>
        </p:txBody>
      </p:sp>
      <p:cxnSp>
        <p:nvCxnSpPr>
          <p:cNvPr id="123" name="Straight Connector 122"/>
          <p:cNvCxnSpPr/>
          <p:nvPr/>
        </p:nvCxnSpPr>
        <p:spPr>
          <a:xfrm flipV="1">
            <a:off x="4518660" y="4152900"/>
            <a:ext cx="3467100"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5608320" y="4160521"/>
            <a:ext cx="6552" cy="233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526280" y="4160521"/>
            <a:ext cx="6552" cy="233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7978140" y="4145281"/>
            <a:ext cx="6552" cy="233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6789420" y="4160521"/>
            <a:ext cx="6552" cy="233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109"/>
          <p:cNvSpPr/>
          <p:nvPr/>
        </p:nvSpPr>
        <p:spPr>
          <a:xfrm rot="10800000" flipV="1">
            <a:off x="576781" y="3551578"/>
            <a:ext cx="1234440" cy="368323"/>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en-IN" dirty="0">
                <a:solidFill>
                  <a:schemeClr val="tx1"/>
                </a:solidFill>
                <a:latin typeface="Times New Roman" panose="02020603050405020304" pitchFamily="18" charset="0"/>
                <a:cs typeface="Times New Roman" panose="02020603050405020304" pitchFamily="18" charset="0"/>
              </a:rPr>
              <a:t>Profile</a:t>
            </a:r>
          </a:p>
        </p:txBody>
      </p:sp>
      <p:cxnSp>
        <p:nvCxnSpPr>
          <p:cNvPr id="4" name="Straight Arrow Connector 3"/>
          <p:cNvCxnSpPr/>
          <p:nvPr/>
        </p:nvCxnSpPr>
        <p:spPr>
          <a:xfrm>
            <a:off x="1193938" y="3238092"/>
            <a:ext cx="0" cy="288844"/>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1967236" y="91830"/>
            <a:ext cx="5448390" cy="11133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solidFill>
                  <a:schemeClr val="bg1"/>
                </a:solidFill>
                <a:latin typeface="Comic Sans MS" panose="030F0702030302020204" pitchFamily="66" charset="0"/>
              </a:rPr>
              <a:t>Technologies and Tools Used</a:t>
            </a:r>
            <a:endParaRPr sz="2800" dirty="0">
              <a:solidFill>
                <a:schemeClr val="bg1"/>
              </a:solidFill>
              <a:latin typeface="Comic Sans MS" panose="030F0702030302020204" pitchFamily="66" charset="0"/>
            </a:endParaRPr>
          </a:p>
        </p:txBody>
      </p:sp>
      <p:sp>
        <p:nvSpPr>
          <p:cNvPr id="93" name="Google Shape;93;p16"/>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3" name="Picture 2"/>
          <p:cNvPicPr>
            <a:picLocks noChangeAspect="1"/>
          </p:cNvPicPr>
          <p:nvPr/>
        </p:nvPicPr>
        <p:blipFill>
          <a:blip r:embed="rId3"/>
          <a:stretch>
            <a:fillRect/>
          </a:stretch>
        </p:blipFill>
        <p:spPr>
          <a:xfrm>
            <a:off x="727926" y="1376352"/>
            <a:ext cx="2166217" cy="1172528"/>
          </a:xfrm>
          <a:prstGeom prst="rect">
            <a:avLst/>
          </a:prstGeom>
        </p:spPr>
      </p:pic>
      <p:pic>
        <p:nvPicPr>
          <p:cNvPr id="4" name="Picture 3"/>
          <p:cNvPicPr>
            <a:picLocks noChangeAspect="1"/>
          </p:cNvPicPr>
          <p:nvPr/>
        </p:nvPicPr>
        <p:blipFill>
          <a:blip r:embed="rId4"/>
          <a:stretch>
            <a:fillRect/>
          </a:stretch>
        </p:blipFill>
        <p:spPr>
          <a:xfrm>
            <a:off x="3411527" y="1376352"/>
            <a:ext cx="2262895" cy="1195398"/>
          </a:xfrm>
          <a:prstGeom prst="rect">
            <a:avLst/>
          </a:prstGeom>
        </p:spPr>
      </p:pic>
      <p:pic>
        <p:nvPicPr>
          <p:cNvPr id="7" name="Picture 6"/>
          <p:cNvPicPr>
            <a:picLocks noChangeAspect="1"/>
          </p:cNvPicPr>
          <p:nvPr/>
        </p:nvPicPr>
        <p:blipFill>
          <a:blip r:embed="rId5"/>
          <a:stretch>
            <a:fillRect/>
          </a:stretch>
        </p:blipFill>
        <p:spPr>
          <a:xfrm>
            <a:off x="810157" y="2873243"/>
            <a:ext cx="1217379" cy="1237878"/>
          </a:xfrm>
          <a:prstGeom prst="rect">
            <a:avLst/>
          </a:prstGeom>
        </p:spPr>
      </p:pic>
      <p:pic>
        <p:nvPicPr>
          <p:cNvPr id="15" name="Picture 14"/>
          <p:cNvPicPr>
            <a:picLocks noChangeAspect="1"/>
          </p:cNvPicPr>
          <p:nvPr/>
        </p:nvPicPr>
        <p:blipFill>
          <a:blip r:embed="rId6"/>
          <a:stretch>
            <a:fillRect/>
          </a:stretch>
        </p:blipFill>
        <p:spPr>
          <a:xfrm>
            <a:off x="6695706" y="2873243"/>
            <a:ext cx="1638137" cy="1237878"/>
          </a:xfrm>
          <a:prstGeom prst="rect">
            <a:avLst/>
          </a:prstGeom>
        </p:spPr>
      </p:pic>
      <p:pic>
        <p:nvPicPr>
          <p:cNvPr id="5" name="Picture 4"/>
          <p:cNvPicPr>
            <a:picLocks noChangeAspect="1"/>
          </p:cNvPicPr>
          <p:nvPr/>
        </p:nvPicPr>
        <p:blipFill>
          <a:blip r:embed="rId7"/>
          <a:stretch>
            <a:fillRect/>
          </a:stretch>
        </p:blipFill>
        <p:spPr>
          <a:xfrm>
            <a:off x="3057074" y="2873243"/>
            <a:ext cx="2971800" cy="1237878"/>
          </a:xfrm>
          <a:prstGeom prst="rect">
            <a:avLst/>
          </a:prstGeom>
        </p:spPr>
      </p:pic>
      <p:pic>
        <p:nvPicPr>
          <p:cNvPr id="11" name="Picture 10"/>
          <p:cNvPicPr>
            <a:picLocks noChangeAspect="1"/>
          </p:cNvPicPr>
          <p:nvPr/>
        </p:nvPicPr>
        <p:blipFill>
          <a:blip r:embed="rId8"/>
          <a:stretch>
            <a:fillRect/>
          </a:stretch>
        </p:blipFill>
        <p:spPr>
          <a:xfrm>
            <a:off x="5940811" y="1379192"/>
            <a:ext cx="2122255" cy="11924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0" y="-94342"/>
            <a:ext cx="9144000" cy="1147225"/>
          </a:xfrm>
          <a:prstGeom prst="rect">
            <a:avLst/>
          </a:prstGeom>
          <a:gradFill>
            <a:gsLst>
              <a:gs pos="1000">
                <a:srgbClr val="DBCCB7"/>
              </a:gs>
              <a:gs pos="100000">
                <a:srgbClr val="B58950"/>
              </a:gs>
              <a:gs pos="0">
                <a:srgbClr val="C4A378"/>
              </a:gs>
              <a:gs pos="100000">
                <a:schemeClr val="tx2">
                  <a:lumMod val="50000"/>
                </a:schemeClr>
              </a:gs>
              <a:gs pos="100000">
                <a:schemeClr val="tx2">
                  <a:lumMod val="75000"/>
                </a:schemeClr>
              </a:gs>
              <a:gs pos="100000">
                <a:schemeClr val="tx2">
                  <a:lumMod val="75000"/>
                </a:schemeClr>
              </a:gs>
              <a:gs pos="100000">
                <a:schemeClr val="tx2">
                  <a:lumMod val="60000"/>
                  <a:lumOff val="40000"/>
                </a:schemeClr>
              </a:gs>
            </a:gsLst>
            <a:lin ang="5400000" scaled="1"/>
          </a:gradFill>
        </p:spPr>
        <p:txBody>
          <a:bodyPr spcFirstLastPara="1" wrap="square" lIns="91425" tIns="91425" rIns="91425" bIns="91425" anchor="b" anchorCtr="0">
            <a:noAutofit/>
          </a:bodyPr>
          <a:lstStyle/>
          <a:p>
            <a:pPr marL="0" lvl="0" indent="0" algn="l" rtl="0">
              <a:spcBef>
                <a:spcPts val="0"/>
              </a:spcBef>
              <a:spcAft>
                <a:spcPts val="0"/>
              </a:spcAft>
              <a:buNone/>
            </a:pPr>
            <a:r>
              <a:rPr lang="en-GB" dirty="0"/>
              <a:t>   </a:t>
            </a:r>
            <a:r>
              <a:rPr lang="en-GB" dirty="0">
                <a:latin typeface="Comic Sans MS" panose="030F0702030302020204" pitchFamily="66" charset="0"/>
              </a:rPr>
              <a:t>Conclusion</a:t>
            </a:r>
            <a:endParaRPr dirty="0">
              <a:latin typeface="Comic Sans MS" panose="030F0702030302020204" pitchFamily="66" charset="0"/>
            </a:endParaRPr>
          </a:p>
        </p:txBody>
      </p:sp>
      <p:sp>
        <p:nvSpPr>
          <p:cNvPr id="164" name="Google Shape;164;p28"/>
          <p:cNvSpPr txBox="1">
            <a:spLocks noGrp="1"/>
          </p:cNvSpPr>
          <p:nvPr>
            <p:ph type="body" idx="1"/>
          </p:nvPr>
        </p:nvSpPr>
        <p:spPr>
          <a:xfrm>
            <a:off x="0" y="1052884"/>
            <a:ext cx="9144000" cy="4340738"/>
          </a:xfrm>
          <a:prstGeom prst="rect">
            <a:avLst/>
          </a:prstGeom>
          <a:gradFill>
            <a:gsLst>
              <a:gs pos="1000">
                <a:srgbClr val="DBCCB7"/>
              </a:gs>
              <a:gs pos="100000">
                <a:srgbClr val="B58950"/>
              </a:gs>
              <a:gs pos="0">
                <a:srgbClr val="C4A378"/>
              </a:gs>
              <a:gs pos="100000">
                <a:schemeClr val="tx2">
                  <a:lumMod val="50000"/>
                </a:schemeClr>
              </a:gs>
              <a:gs pos="100000">
                <a:schemeClr val="tx2">
                  <a:lumMod val="75000"/>
                </a:schemeClr>
              </a:gs>
              <a:gs pos="100000">
                <a:schemeClr val="tx2">
                  <a:lumMod val="75000"/>
                </a:schemeClr>
              </a:gs>
              <a:gs pos="100000">
                <a:schemeClr val="tx2">
                  <a:lumMod val="60000"/>
                  <a:lumOff val="40000"/>
                </a:schemeClr>
              </a:gs>
            </a:gsLst>
            <a:lin ang="5400000" scaled="1"/>
          </a:gradFill>
        </p:spPr>
        <p:txBody>
          <a:bodyPr spcFirstLastPara="1" wrap="square" lIns="91425" tIns="91425" rIns="91425" bIns="91425" anchor="t" anchorCtr="0">
            <a:noAutofit/>
          </a:bodyPr>
          <a:lstStyle/>
          <a:p>
            <a:pPr lvl="0">
              <a:spcAft>
                <a:spcPts val="1000"/>
              </a:spcAft>
              <a:buNone/>
            </a:pPr>
            <a:r>
              <a:rPr lang="en-GB" dirty="0">
                <a:solidFill>
                  <a:schemeClr val="tx2"/>
                </a:solidFill>
                <a:latin typeface="Times New Roman" panose="02020603050405020304" pitchFamily="18" charset="0"/>
                <a:cs typeface="Times New Roman" panose="02020603050405020304" pitchFamily="18" charset="0"/>
              </a:rPr>
              <a:t> </a:t>
            </a:r>
          </a:p>
          <a:p>
            <a:pPr algn="just">
              <a:buNone/>
            </a:pPr>
            <a:r>
              <a:rPr lang="en-US" dirty="0">
                <a:solidFill>
                  <a:schemeClr val="tx2"/>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The </a:t>
            </a:r>
            <a:r>
              <a:rPr lang="en-US" dirty="0" err="1">
                <a:solidFill>
                  <a:schemeClr val="tx1"/>
                </a:solidFill>
                <a:latin typeface="Times New Roman" panose="02020603050405020304" pitchFamily="18" charset="0"/>
                <a:cs typeface="Times New Roman" panose="02020603050405020304" pitchFamily="18" charset="0"/>
              </a:rPr>
              <a:t>Gipher</a:t>
            </a:r>
            <a:r>
              <a:rPr lang="en-US" dirty="0">
                <a:solidFill>
                  <a:schemeClr val="tx1"/>
                </a:solidFill>
                <a:latin typeface="Times New Roman" panose="02020603050405020304" pitchFamily="18" charset="0"/>
                <a:cs typeface="Times New Roman" panose="02020603050405020304" pitchFamily="18" charset="0"/>
              </a:rPr>
              <a:t> app helps the user to search for gif images and add them to wish list. It helps user to search GIF’s of their wish. It also helps user to add their favorite GIF’s so that they can access it in future and delete them afterwards. </a:t>
            </a:r>
          </a:p>
          <a:p>
            <a:pPr lvl="0">
              <a:spcAft>
                <a:spcPts val="1000"/>
              </a:spcAft>
              <a:buNone/>
            </a:pPr>
            <a:endParaRPr lang="en-US"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
              <a:srgbClr val="DBCCB7"/>
            </a:gs>
            <a:gs pos="100000">
              <a:srgbClr val="B58950"/>
            </a:gs>
            <a:gs pos="0">
              <a:srgbClr val="C4A378"/>
            </a:gs>
            <a:gs pos="100000">
              <a:schemeClr val="tx2">
                <a:lumMod val="50000"/>
              </a:schemeClr>
            </a:gs>
            <a:gs pos="100000">
              <a:schemeClr val="tx2">
                <a:lumMod val="75000"/>
              </a:schemeClr>
            </a:gs>
            <a:gs pos="100000">
              <a:schemeClr val="tx2">
                <a:lumMod val="75000"/>
              </a:schemeClr>
            </a:gs>
            <a:gs pos="100000">
              <a:schemeClr val="tx2">
                <a:lumMod val="60000"/>
                <a:lumOff val="40000"/>
              </a:schemeClr>
            </a:gs>
          </a:gsLst>
          <a:path path="rect">
            <a:fillToRect l="50000" t="50000" r="50000" b="50000"/>
          </a:path>
          <a:tileRect/>
        </a:gra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85174" y="1545450"/>
            <a:ext cx="28599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tx1"/>
                </a:solidFill>
                <a:latin typeface="Comic Sans MS" panose="030F0702030302020204" pitchFamily="66" charset="0"/>
              </a:rPr>
              <a:t>Thank You</a:t>
            </a:r>
            <a:endParaRPr dirty="0">
              <a:solidFill>
                <a:schemeClr val="tx1"/>
              </a:solidFill>
              <a:latin typeface="Comic Sans MS" panose="030F0702030302020204" pitchFamily="6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tx2">
                <a:lumMod val="75000"/>
              </a:schemeClr>
            </a:gs>
          </a:gsLst>
          <a:path path="circle">
            <a:fillToRect l="50000" t="-80000" r="50000" b="180000"/>
          </a:path>
          <a:tileRect/>
        </a:gra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a:blip r:embed="rId3"/>
          <a:stretch>
            <a:fillRect/>
          </a:stretch>
        </p:blipFill>
        <p:spPr>
          <a:xfrm>
            <a:off x="3202607" y="1518975"/>
            <a:ext cx="2143638" cy="1596178"/>
          </a:xfrm>
          <a:prstGeom prst="rect">
            <a:avLst/>
          </a:prstGeom>
          <a:solidFill>
            <a:schemeClr val="accent3"/>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50" y="1322450"/>
            <a:ext cx="2859900" cy="1518600"/>
          </a:xfrm>
          <a:prstGeom prst="rect">
            <a:avLst/>
          </a:prstGeom>
          <a:blipFill>
            <a:blip r:embed="rId3"/>
            <a:tile tx="0" ty="0" sx="100000" sy="100000" flip="none" algn="tl"/>
          </a:blipFill>
        </p:spPr>
        <p:txBody>
          <a:bodyPr spcFirstLastPara="1" wrap="square" lIns="91425" tIns="91425" rIns="91425" bIns="91425" anchor="ctr" anchorCtr="0">
            <a:noAutofit/>
          </a:bodyPr>
          <a:lstStyle/>
          <a:p>
            <a:pPr marL="0" lvl="0" indent="0" algn="ctr" rtl="0">
              <a:spcBef>
                <a:spcPts val="0"/>
              </a:spcBef>
              <a:spcAft>
                <a:spcPts val="0"/>
              </a:spcAft>
              <a:buNone/>
            </a:pPr>
            <a:r>
              <a:rPr lang="en-GB" dirty="0"/>
              <a:t>Outline</a:t>
            </a:r>
            <a:endParaRPr dirty="0"/>
          </a:p>
        </p:txBody>
      </p:sp>
      <p:sp>
        <p:nvSpPr>
          <p:cNvPr id="93" name="Google Shape;93;p16"/>
          <p:cNvSpPr txBox="1">
            <a:spLocks noGrp="1"/>
          </p:cNvSpPr>
          <p:nvPr>
            <p:ph type="subTitle" idx="4294967295"/>
          </p:nvPr>
        </p:nvSpPr>
        <p:spPr>
          <a:xfrm>
            <a:off x="4443915" y="761931"/>
            <a:ext cx="4080000" cy="3777155"/>
          </a:xfrm>
          <a:prstGeom prst="rect">
            <a:avLst/>
          </a:prstGeom>
          <a:solidFill>
            <a:schemeClr val="tx2"/>
          </a:solidFill>
        </p:spPr>
        <p:txBody>
          <a:bodyPr spcFirstLastPara="1" wrap="square" lIns="91425" tIns="91425" rIns="91425" bIns="91425" anchor="t" anchorCtr="0">
            <a:noAutofit/>
          </a:bodyPr>
          <a:lstStyle/>
          <a:p>
            <a:pPr marL="285750" indent="-285750">
              <a:lnSpc>
                <a:spcPct val="100000"/>
              </a:lnSpc>
            </a:pPr>
            <a:r>
              <a:rPr lang="en-IN" sz="1600" dirty="0">
                <a:solidFill>
                  <a:srgbClr val="FFFFFF"/>
                </a:solidFill>
              </a:rPr>
              <a:t>Problem Statement</a:t>
            </a:r>
          </a:p>
          <a:p>
            <a:pPr marL="285750" indent="-285750">
              <a:lnSpc>
                <a:spcPct val="100000"/>
              </a:lnSpc>
            </a:pPr>
            <a:endParaRPr lang="en-IN" sz="1600" dirty="0">
              <a:solidFill>
                <a:srgbClr val="FFFFFF"/>
              </a:solidFill>
            </a:endParaRPr>
          </a:p>
          <a:p>
            <a:pPr marL="285750" indent="-285750">
              <a:lnSpc>
                <a:spcPct val="100000"/>
              </a:lnSpc>
            </a:pPr>
            <a:r>
              <a:rPr lang="en-IN" sz="1600" dirty="0">
                <a:solidFill>
                  <a:srgbClr val="FFFFFF"/>
                </a:solidFill>
              </a:rPr>
              <a:t>Objective</a:t>
            </a:r>
            <a:endParaRPr sz="1600" dirty="0">
              <a:solidFill>
                <a:srgbClr val="FFFFFF"/>
              </a:solidFill>
            </a:endParaRPr>
          </a:p>
          <a:p>
            <a:pPr marL="285750" indent="-285750">
              <a:lnSpc>
                <a:spcPct val="100000"/>
              </a:lnSpc>
              <a:spcBef>
                <a:spcPts val="1600"/>
              </a:spcBef>
            </a:pPr>
            <a:r>
              <a:rPr lang="en-GB" sz="1600" dirty="0">
                <a:solidFill>
                  <a:srgbClr val="FFFFFF"/>
                </a:solidFill>
              </a:rPr>
              <a:t>Microservices</a:t>
            </a:r>
            <a:endParaRPr sz="1600" dirty="0">
              <a:solidFill>
                <a:srgbClr val="FFFFFF"/>
              </a:solidFill>
            </a:endParaRPr>
          </a:p>
          <a:p>
            <a:pPr marL="285750" indent="-285750">
              <a:lnSpc>
                <a:spcPct val="100000"/>
              </a:lnSpc>
              <a:spcBef>
                <a:spcPts val="1600"/>
              </a:spcBef>
            </a:pPr>
            <a:r>
              <a:rPr lang="en-US" sz="1600" dirty="0">
                <a:solidFill>
                  <a:srgbClr val="FFFFFF"/>
                </a:solidFill>
              </a:rPr>
              <a:t>Project </a:t>
            </a:r>
            <a:r>
              <a:rPr lang="en-GB" sz="1600" dirty="0">
                <a:solidFill>
                  <a:srgbClr val="FFFFFF"/>
                </a:solidFill>
              </a:rPr>
              <a:t>Overview</a:t>
            </a:r>
            <a:endParaRPr sz="1600" dirty="0">
              <a:solidFill>
                <a:srgbClr val="FFFFFF"/>
              </a:solidFill>
            </a:endParaRPr>
          </a:p>
          <a:p>
            <a:pPr marL="285750" indent="-285750">
              <a:lnSpc>
                <a:spcPct val="100000"/>
              </a:lnSpc>
              <a:spcBef>
                <a:spcPts val="1600"/>
              </a:spcBef>
            </a:pPr>
            <a:r>
              <a:rPr lang="en-GB" sz="1600" dirty="0">
                <a:solidFill>
                  <a:srgbClr val="FFFFFF"/>
                </a:solidFill>
              </a:rPr>
              <a:t>Architecture</a:t>
            </a:r>
            <a:endParaRPr sz="1600" dirty="0">
              <a:solidFill>
                <a:srgbClr val="FFFFFF"/>
              </a:solidFill>
            </a:endParaRPr>
          </a:p>
          <a:p>
            <a:pPr marL="285750" indent="-285750">
              <a:lnSpc>
                <a:spcPct val="100000"/>
              </a:lnSpc>
              <a:spcBef>
                <a:spcPts val="1600"/>
              </a:spcBef>
            </a:pPr>
            <a:r>
              <a:rPr lang="en-GB" sz="1600" dirty="0">
                <a:solidFill>
                  <a:srgbClr val="FFFFFF"/>
                </a:solidFill>
              </a:rPr>
              <a:t>Project Flow</a:t>
            </a:r>
          </a:p>
          <a:p>
            <a:pPr marL="285750" indent="-285750">
              <a:lnSpc>
                <a:spcPct val="100000"/>
              </a:lnSpc>
              <a:spcBef>
                <a:spcPts val="1600"/>
              </a:spcBef>
            </a:pPr>
            <a:r>
              <a:rPr lang="en-US" sz="1600" dirty="0">
                <a:solidFill>
                  <a:srgbClr val="FFFFFF"/>
                </a:solidFill>
              </a:rPr>
              <a:t>T</a:t>
            </a:r>
            <a:r>
              <a:rPr lang="en-GB" sz="1600" dirty="0">
                <a:solidFill>
                  <a:srgbClr val="FFFFFF"/>
                </a:solidFill>
              </a:rPr>
              <a:t>echnology and Tools </a:t>
            </a:r>
            <a:r>
              <a:rPr lang="en-US" sz="1600" dirty="0">
                <a:solidFill>
                  <a:srgbClr val="FFFFFF"/>
                </a:solidFill>
              </a:rPr>
              <a:t>Used</a:t>
            </a:r>
          </a:p>
          <a:p>
            <a:pPr marL="285750" indent="-285750">
              <a:lnSpc>
                <a:spcPct val="100000"/>
              </a:lnSpc>
              <a:spcBef>
                <a:spcPts val="1600"/>
              </a:spcBef>
            </a:pPr>
            <a:r>
              <a:rPr lang="en-US" sz="1600" dirty="0">
                <a:solidFill>
                  <a:srgbClr val="FFFFFF"/>
                </a:solidFill>
              </a:rPr>
              <a:t>Conclusion</a:t>
            </a:r>
          </a:p>
          <a:p>
            <a:pPr marL="0" lvl="0" indent="0" algn="l" rtl="0">
              <a:lnSpc>
                <a:spcPct val="115000"/>
              </a:lnSpc>
              <a:spcBef>
                <a:spcPts val="1600"/>
              </a:spcBef>
              <a:spcAft>
                <a:spcPts val="0"/>
              </a:spcAft>
              <a:buNone/>
            </a:pPr>
            <a:endParaRPr lang="en-US"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594297" y="1270993"/>
            <a:ext cx="3300900" cy="16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latin typeface="Comic Sans MS" panose="030F0702030302020204" pitchFamily="66" charset="0"/>
              </a:rPr>
              <a:t>Problem</a:t>
            </a:r>
            <a:br>
              <a:rPr lang="en-US" sz="3000" dirty="0">
                <a:latin typeface="Comic Sans MS" panose="030F0702030302020204" pitchFamily="66" charset="0"/>
              </a:rPr>
            </a:br>
            <a:r>
              <a:rPr lang="en-US" sz="3000" dirty="0">
                <a:latin typeface="Comic Sans MS" panose="030F0702030302020204" pitchFamily="66" charset="0"/>
              </a:rPr>
              <a:t>Statement</a:t>
            </a:r>
            <a:endParaRPr sz="3000" dirty="0">
              <a:latin typeface="Comic Sans MS" panose="030F0702030302020204" pitchFamily="66" charset="0"/>
            </a:endParaRPr>
          </a:p>
        </p:txBody>
      </p:sp>
      <p:sp>
        <p:nvSpPr>
          <p:cNvPr id="99" name="Google Shape;99;p17"/>
          <p:cNvSpPr txBox="1">
            <a:spLocks noGrp="1"/>
          </p:cNvSpPr>
          <p:nvPr>
            <p:ph type="body" idx="2"/>
          </p:nvPr>
        </p:nvSpPr>
        <p:spPr>
          <a:xfrm>
            <a:off x="5017457" y="1515367"/>
            <a:ext cx="3794515" cy="3025500"/>
          </a:xfrm>
          <a:prstGeom prst="rect">
            <a:avLst/>
          </a:prstGeom>
        </p:spPr>
        <p:txBody>
          <a:bodyPr spcFirstLastPara="1" wrap="square" lIns="91425" tIns="91425" rIns="91425" bIns="91425" anchor="t" anchorCtr="0">
            <a:noAutofit/>
          </a:bodyPr>
          <a:lstStyle/>
          <a:p>
            <a:pPr marL="285750" indent="-285750" algn="just">
              <a:buNone/>
            </a:pPr>
            <a:r>
              <a:rPr lang="en-IN" sz="1600" dirty="0">
                <a:solidFill>
                  <a:schemeClr val="tx1"/>
                </a:solidFill>
              </a:rPr>
              <a:t>		X is bored with texting and he wants  to continue his texting by using GIFs. He requires an app in which all categories of GIFs are available to choose and add them into the </a:t>
            </a:r>
            <a:r>
              <a:rPr lang="en-IN" sz="1600" dirty="0" err="1">
                <a:solidFill>
                  <a:schemeClr val="tx1"/>
                </a:solidFill>
              </a:rPr>
              <a:t>wishlist</a:t>
            </a:r>
            <a:r>
              <a:rPr lang="en-IN" sz="1600" dirty="0">
                <a:solidFill>
                  <a:schemeClr val="tx1"/>
                </a:solidFill>
              </a:rPr>
              <a:t>.    </a:t>
            </a:r>
            <a:endParaRPr lang="en-US" sz="16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09"/>
        <p:cNvGrpSpPr/>
        <p:nvPr/>
      </p:nvGrpSpPr>
      <p:grpSpPr>
        <a:xfrm>
          <a:off x="0" y="0"/>
          <a:ext cx="0" cy="0"/>
          <a:chOff x="0" y="0"/>
          <a:chExt cx="0" cy="0"/>
        </a:xfrm>
      </p:grpSpPr>
      <p:sp>
        <p:nvSpPr>
          <p:cNvPr id="110" name="Google Shape;110;p19"/>
          <p:cNvSpPr txBox="1">
            <a:spLocks noGrp="1"/>
          </p:cNvSpPr>
          <p:nvPr>
            <p:ph type="body" idx="1"/>
          </p:nvPr>
        </p:nvSpPr>
        <p:spPr>
          <a:xfrm>
            <a:off x="311700" y="1552885"/>
            <a:ext cx="5385209" cy="3354000"/>
          </a:xfrm>
          <a:prstGeom prst="rect">
            <a:avLst/>
          </a:prstGeom>
        </p:spPr>
        <p:txBody>
          <a:bodyPr spcFirstLastPara="1" wrap="square" lIns="91425" tIns="91425" rIns="91425" bIns="91425" anchor="t" anchorCtr="0">
            <a:noAutofit/>
          </a:bodyPr>
          <a:lstStyle/>
          <a:p>
            <a:pPr marL="285750" indent="-285750" algn="just">
              <a:spcAft>
                <a:spcPts val="1000"/>
              </a:spcAft>
              <a:buNone/>
            </a:pPr>
            <a:r>
              <a:rPr lang="en-US" dirty="0">
                <a:latin typeface="Times New Roman" panose="02020603050405020304" pitchFamily="18" charset="0"/>
                <a:cs typeface="Times New Roman" panose="02020603050405020304" pitchFamily="18" charset="0"/>
              </a:rPr>
              <a:t>	Our objective is to provide best user experience to X. So that X can get correct online search for GIF images and add them to wish list without any difficulties.</a:t>
            </a:r>
            <a:endParaRPr lang="en-US" dirty="0"/>
          </a:p>
        </p:txBody>
      </p:sp>
      <p:sp>
        <p:nvSpPr>
          <p:cNvPr id="111" name="Google Shape;111;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1" u="sng" dirty="0">
                <a:latin typeface="Times New Roman" panose="02020603050405020304" pitchFamily="18" charset="0"/>
                <a:cs typeface="Times New Roman" panose="02020603050405020304" pitchFamily="18" charset="0"/>
              </a:rPr>
              <a:t>Objective</a:t>
            </a:r>
            <a:endParaRPr sz="3000" b="1" u="sng"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5" cstate="print"/>
          <a:stretch>
            <a:fillRect/>
          </a:stretch>
        </p:blipFill>
        <p:spPr>
          <a:xfrm>
            <a:off x="6255516" y="1256500"/>
            <a:ext cx="2331499" cy="3037784"/>
          </a:xfrm>
          <a:prstGeom prst="rect">
            <a:avLst/>
          </a:prstGeom>
        </p:spPr>
      </p:pic>
      <p:pic>
        <p:nvPicPr>
          <p:cNvPr id="8" name="WhatsApp Video 2022-07-13 at 9.06.55 PM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80989" y="3076353"/>
            <a:ext cx="2440710" cy="1830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700971" y="1318650"/>
            <a:ext cx="3300900" cy="16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000" dirty="0">
                <a:latin typeface="Comic Sans MS" panose="030F0702030302020204" pitchFamily="66" charset="0"/>
              </a:rPr>
              <a:t>Microservices</a:t>
            </a:r>
            <a:endParaRPr sz="3000" dirty="0">
              <a:latin typeface="Comic Sans MS" panose="030F0702030302020204" pitchFamily="66" charset="0"/>
            </a:endParaRPr>
          </a:p>
          <a:p>
            <a:pPr marL="0" lvl="0" indent="0" algn="l" rtl="0">
              <a:spcBef>
                <a:spcPts val="0"/>
              </a:spcBef>
              <a:spcAft>
                <a:spcPts val="0"/>
              </a:spcAft>
              <a:buNone/>
            </a:pPr>
            <a:endParaRPr sz="3000" dirty="0"/>
          </a:p>
        </p:txBody>
      </p:sp>
      <p:graphicFrame>
        <p:nvGraphicFramePr>
          <p:cNvPr id="5" name="Diagram 4"/>
          <p:cNvGraphicFramePr/>
          <p:nvPr/>
        </p:nvGraphicFramePr>
        <p:xfrm>
          <a:off x="4572000" y="434340"/>
          <a:ext cx="4572000" cy="39776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rgbClr val="DBCCB7"/>
            </a:gs>
            <a:gs pos="100000">
              <a:srgbClr val="B58950"/>
            </a:gs>
            <a:gs pos="0">
              <a:srgbClr val="C4A378"/>
            </a:gs>
            <a:gs pos="100000">
              <a:schemeClr val="tx2">
                <a:lumMod val="50000"/>
              </a:schemeClr>
            </a:gs>
            <a:gs pos="100000">
              <a:schemeClr val="tx2">
                <a:lumMod val="75000"/>
              </a:schemeClr>
            </a:gs>
            <a:gs pos="100000">
              <a:schemeClr val="tx2">
                <a:lumMod val="75000"/>
              </a:schemeClr>
            </a:gs>
            <a:gs pos="100000">
              <a:schemeClr val="tx2">
                <a:lumMod val="60000"/>
                <a:lumOff val="40000"/>
              </a:schemeClr>
            </a:gs>
          </a:gsLst>
          <a:lin ang="5400000" scaled="1"/>
        </a:gra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557685" y="1880087"/>
            <a:ext cx="372825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 </a:t>
            </a:r>
            <a:r>
              <a:rPr lang="en-US" dirty="0">
                <a:latin typeface="Comic Sans MS" panose="030F0702030302020204" pitchFamily="66" charset="0"/>
              </a:rPr>
              <a:t>Project Overview </a:t>
            </a:r>
            <a:br>
              <a:rPr lang="en-US" dirty="0"/>
            </a:br>
            <a:endParaRPr dirty="0"/>
          </a:p>
        </p:txBody>
      </p:sp>
      <p:sp>
        <p:nvSpPr>
          <p:cNvPr id="4" name="Google Shape;110;p19"/>
          <p:cNvSpPr txBox="1"/>
          <p:nvPr/>
        </p:nvSpPr>
        <p:spPr>
          <a:xfrm>
            <a:off x="311700" y="1552885"/>
            <a:ext cx="8520600" cy="335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spcAft>
                <a:spcPts val="1000"/>
              </a:spcAft>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rgbClr val="DBCCB7"/>
            </a:gs>
            <a:gs pos="100000">
              <a:srgbClr val="B58950"/>
            </a:gs>
            <a:gs pos="0">
              <a:srgbClr val="C4A378"/>
            </a:gs>
            <a:gs pos="100000">
              <a:schemeClr val="tx2">
                <a:lumMod val="50000"/>
              </a:schemeClr>
            </a:gs>
            <a:gs pos="100000">
              <a:schemeClr val="tx2">
                <a:lumMod val="75000"/>
              </a:schemeClr>
            </a:gs>
            <a:gs pos="100000">
              <a:schemeClr val="tx2">
                <a:lumMod val="75000"/>
              </a:schemeClr>
            </a:gs>
            <a:gs pos="100000">
              <a:schemeClr val="tx2">
                <a:lumMod val="60000"/>
                <a:lumOff val="40000"/>
              </a:schemeClr>
            </a:gs>
          </a:gsLst>
          <a:lin ang="5400000" scaled="1"/>
        </a:gradFill>
        <a:effectLst/>
      </p:bgPr>
    </p:bg>
    <p:spTree>
      <p:nvGrpSpPr>
        <p:cNvPr id="1" name="Shape 115"/>
        <p:cNvGrpSpPr/>
        <p:nvPr/>
      </p:nvGrpSpPr>
      <p:grpSpPr>
        <a:xfrm>
          <a:off x="0" y="0"/>
          <a:ext cx="0" cy="0"/>
          <a:chOff x="0" y="0"/>
          <a:chExt cx="0" cy="0"/>
        </a:xfrm>
      </p:grpSpPr>
      <p:grpSp>
        <p:nvGrpSpPr>
          <p:cNvPr id="13" name="Group 12"/>
          <p:cNvGrpSpPr/>
          <p:nvPr/>
        </p:nvGrpSpPr>
        <p:grpSpPr>
          <a:xfrm>
            <a:off x="2355745" y="1784535"/>
            <a:ext cx="1116993" cy="740638"/>
            <a:chOff x="3340101" y="0"/>
            <a:chExt cx="1116993" cy="740638"/>
          </a:xfrm>
        </p:grpSpPr>
        <p:sp>
          <p:nvSpPr>
            <p:cNvPr id="14" name="Oval 13"/>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4"/>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grpSp>
      <p:grpSp>
        <p:nvGrpSpPr>
          <p:cNvPr id="16" name="Group 15"/>
          <p:cNvGrpSpPr/>
          <p:nvPr/>
        </p:nvGrpSpPr>
        <p:grpSpPr>
          <a:xfrm>
            <a:off x="4237885" y="766645"/>
            <a:ext cx="1116993" cy="740638"/>
            <a:chOff x="3340101" y="0"/>
            <a:chExt cx="1116993" cy="740638"/>
          </a:xfrm>
        </p:grpSpPr>
        <p:sp>
          <p:nvSpPr>
            <p:cNvPr id="17" name="Oval 16"/>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4"/>
            <p:cNvSpPr txBox="1"/>
            <p:nvPr/>
          </p:nvSpPr>
          <p:spPr>
            <a:xfrm>
              <a:off x="3446669" y="108464"/>
              <a:ext cx="907362"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err="1"/>
                <a:t>Favourite</a:t>
              </a:r>
              <a:endParaRPr lang="en-US" sz="1500" kern="1200" dirty="0"/>
            </a:p>
          </p:txBody>
        </p:sp>
      </p:grpSp>
      <p:grpSp>
        <p:nvGrpSpPr>
          <p:cNvPr id="19" name="Group 18"/>
          <p:cNvGrpSpPr/>
          <p:nvPr/>
        </p:nvGrpSpPr>
        <p:grpSpPr>
          <a:xfrm>
            <a:off x="4310275" y="1784535"/>
            <a:ext cx="1116993" cy="740638"/>
            <a:chOff x="3340101" y="0"/>
            <a:chExt cx="1116993" cy="740638"/>
          </a:xfrm>
        </p:grpSpPr>
        <p:sp>
          <p:nvSpPr>
            <p:cNvPr id="20" name="Oval 19"/>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4"/>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GIF </a:t>
              </a:r>
              <a:br>
                <a:rPr lang="en-US" sz="1500" kern="1200" dirty="0"/>
              </a:br>
              <a:r>
                <a:rPr lang="en-US" sz="1500" kern="1200" dirty="0"/>
                <a:t>Details</a:t>
              </a:r>
            </a:p>
          </p:txBody>
        </p:sp>
      </p:grpSp>
      <p:grpSp>
        <p:nvGrpSpPr>
          <p:cNvPr id="22" name="Group 21"/>
          <p:cNvGrpSpPr/>
          <p:nvPr/>
        </p:nvGrpSpPr>
        <p:grpSpPr>
          <a:xfrm>
            <a:off x="4310275" y="2693961"/>
            <a:ext cx="1116993" cy="740638"/>
            <a:chOff x="3340101" y="0"/>
            <a:chExt cx="1116993" cy="740638"/>
          </a:xfrm>
        </p:grpSpPr>
        <p:sp>
          <p:nvSpPr>
            <p:cNvPr id="23" name="Oval 22"/>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4"/>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Search</a:t>
              </a:r>
              <a:br>
                <a:rPr lang="en-US" sz="1500" kern="1200" dirty="0"/>
              </a:br>
              <a:r>
                <a:rPr lang="en-US" sz="1500" kern="1200" dirty="0"/>
                <a:t>GIF</a:t>
              </a:r>
            </a:p>
          </p:txBody>
        </p:sp>
      </p:grpSp>
      <p:grpSp>
        <p:nvGrpSpPr>
          <p:cNvPr id="31" name="Group 30"/>
          <p:cNvGrpSpPr/>
          <p:nvPr/>
        </p:nvGrpSpPr>
        <p:grpSpPr>
          <a:xfrm>
            <a:off x="730355" y="2803353"/>
            <a:ext cx="1116993" cy="815589"/>
            <a:chOff x="3340101" y="0"/>
            <a:chExt cx="1116993" cy="740638"/>
          </a:xfrm>
        </p:grpSpPr>
        <p:sp>
          <p:nvSpPr>
            <p:cNvPr id="32" name="Oval 31"/>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Oval 4"/>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Register</a:t>
              </a:r>
            </a:p>
          </p:txBody>
        </p:sp>
      </p:grpSp>
      <p:grpSp>
        <p:nvGrpSpPr>
          <p:cNvPr id="34" name="Group 33"/>
          <p:cNvGrpSpPr/>
          <p:nvPr/>
        </p:nvGrpSpPr>
        <p:grpSpPr>
          <a:xfrm>
            <a:off x="727471" y="1776451"/>
            <a:ext cx="1116993" cy="740638"/>
            <a:chOff x="3340101" y="0"/>
            <a:chExt cx="1116993" cy="740638"/>
          </a:xfrm>
          <a:solidFill>
            <a:schemeClr val="accent1">
              <a:lumMod val="75000"/>
            </a:schemeClr>
          </a:solidFill>
        </p:grpSpPr>
        <p:sp>
          <p:nvSpPr>
            <p:cNvPr id="35" name="Oval 34"/>
            <p:cNvSpPr/>
            <p:nvPr/>
          </p:nvSpPr>
          <p:spPr>
            <a:xfrm>
              <a:off x="3340101" y="0"/>
              <a:ext cx="1116993" cy="740638"/>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p:cNvSpPr txBox="1"/>
            <p:nvPr/>
          </p:nvSpPr>
          <p:spPr>
            <a:xfrm>
              <a:off x="3445207" y="108464"/>
              <a:ext cx="906780" cy="5237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Login</a:t>
              </a:r>
            </a:p>
          </p:txBody>
        </p:sp>
      </p:grpSp>
      <p:cxnSp>
        <p:nvCxnSpPr>
          <p:cNvPr id="11" name="Straight Arrow Connector 10"/>
          <p:cNvCxnSpPr>
            <a:stCxn id="14" idx="6"/>
            <a:endCxn id="17" idx="3"/>
          </p:cNvCxnSpPr>
          <p:nvPr/>
        </p:nvCxnSpPr>
        <p:spPr>
          <a:xfrm flipV="1">
            <a:off x="3472738" y="1398819"/>
            <a:ext cx="928727" cy="7560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6"/>
            <a:endCxn id="20" idx="2"/>
          </p:cNvCxnSpPr>
          <p:nvPr/>
        </p:nvCxnSpPr>
        <p:spPr>
          <a:xfrm>
            <a:off x="3472738" y="2154854"/>
            <a:ext cx="837537"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4" idx="6"/>
          </p:cNvCxnSpPr>
          <p:nvPr/>
        </p:nvCxnSpPr>
        <p:spPr>
          <a:xfrm>
            <a:off x="3472738" y="2154854"/>
            <a:ext cx="813686" cy="87124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Diagram 57"/>
          <p:cNvGraphicFramePr/>
          <p:nvPr>
            <p:extLst>
              <p:ext uri="{D42A27DB-BD31-4B8C-83A1-F6EECF244321}">
                <p14:modId xmlns:p14="http://schemas.microsoft.com/office/powerpoint/2010/main" val="3425559474"/>
              </p:ext>
            </p:extLst>
          </p:nvPr>
        </p:nvGraphicFramePr>
        <p:xfrm>
          <a:off x="6223165" y="613199"/>
          <a:ext cx="1993261" cy="2235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4" name="Straight Arrow Connector 63"/>
          <p:cNvCxnSpPr/>
          <p:nvPr/>
        </p:nvCxnSpPr>
        <p:spPr>
          <a:xfrm>
            <a:off x="5532068" y="1421106"/>
            <a:ext cx="56536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532068" y="1565118"/>
            <a:ext cx="56536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729981" y="2643338"/>
            <a:ext cx="0" cy="8998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793071" y="2620623"/>
            <a:ext cx="0" cy="8998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0" name="Cylinder 69"/>
          <p:cNvSpPr/>
          <p:nvPr/>
        </p:nvSpPr>
        <p:spPr>
          <a:xfrm>
            <a:off x="6364994" y="3742277"/>
            <a:ext cx="729974" cy="899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r>
              <a:rPr lang="en-US" dirty="0"/>
              <a:t>Server</a:t>
            </a:r>
          </a:p>
        </p:txBody>
      </p:sp>
      <p:sp>
        <p:nvSpPr>
          <p:cNvPr id="76" name="Cylinder 75"/>
          <p:cNvSpPr/>
          <p:nvPr/>
        </p:nvSpPr>
        <p:spPr>
          <a:xfrm>
            <a:off x="7504284" y="3729121"/>
            <a:ext cx="729974" cy="899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Mongo</a:t>
            </a:r>
          </a:p>
          <a:p>
            <a:pPr algn="ctr"/>
            <a:r>
              <a:rPr lang="en-US" dirty="0"/>
              <a:t>Db</a:t>
            </a:r>
          </a:p>
        </p:txBody>
      </p:sp>
      <p:sp>
        <p:nvSpPr>
          <p:cNvPr id="71" name="Rectangle 70"/>
          <p:cNvSpPr/>
          <p:nvPr/>
        </p:nvSpPr>
        <p:spPr>
          <a:xfrm>
            <a:off x="269868" y="102833"/>
            <a:ext cx="8903160" cy="615553"/>
          </a:xfrm>
          <a:prstGeom prst="rect">
            <a:avLst/>
          </a:prstGeom>
        </p:spPr>
        <p:txBody>
          <a:bodyPr wrap="square">
            <a:spAutoFit/>
          </a:bodyPr>
          <a:lstStyle/>
          <a:p>
            <a:r>
              <a:rPr lang="en-GB" sz="3400" dirty="0">
                <a:latin typeface="Economica" panose="02000506040000020004" charset="0"/>
              </a:rPr>
              <a:t> </a:t>
            </a:r>
            <a:r>
              <a:rPr lang="en-US" sz="3400" dirty="0">
                <a:latin typeface="Comic Sans MS" panose="030F0702030302020204" pitchFamily="66" charset="0"/>
              </a:rPr>
              <a:t>Project Overview </a:t>
            </a:r>
          </a:p>
        </p:txBody>
      </p:sp>
      <p:sp>
        <p:nvSpPr>
          <p:cNvPr id="72" name="Rectangle 71"/>
          <p:cNvSpPr/>
          <p:nvPr/>
        </p:nvSpPr>
        <p:spPr>
          <a:xfrm>
            <a:off x="2141798" y="3856204"/>
            <a:ext cx="1592580" cy="740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API</a:t>
            </a:r>
          </a:p>
        </p:txBody>
      </p:sp>
      <p:cxnSp>
        <p:nvCxnSpPr>
          <p:cNvPr id="78" name="Straight Arrow Connector 77"/>
          <p:cNvCxnSpPr>
            <a:stCxn id="14" idx="4"/>
            <a:endCxn id="72" idx="0"/>
          </p:cNvCxnSpPr>
          <p:nvPr/>
        </p:nvCxnSpPr>
        <p:spPr>
          <a:xfrm>
            <a:off x="2914242" y="2525173"/>
            <a:ext cx="23846" cy="1331031"/>
          </a:xfrm>
          <a:prstGeom prst="straightConnector1">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23" idx="4"/>
            <a:endCxn id="72" idx="3"/>
          </p:cNvCxnSpPr>
          <p:nvPr/>
        </p:nvCxnSpPr>
        <p:spPr>
          <a:xfrm rot="5400000">
            <a:off x="3905614" y="3263363"/>
            <a:ext cx="791922" cy="1134394"/>
          </a:xfrm>
          <a:prstGeom prst="bentConnector2">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35" idx="4"/>
            <a:endCxn id="32" idx="0"/>
          </p:cNvCxnSpPr>
          <p:nvPr/>
        </p:nvCxnSpPr>
        <p:spPr>
          <a:xfrm>
            <a:off x="1285968" y="2517089"/>
            <a:ext cx="2884" cy="28626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5" idx="6"/>
            <a:endCxn id="14" idx="2"/>
          </p:cNvCxnSpPr>
          <p:nvPr/>
        </p:nvCxnSpPr>
        <p:spPr>
          <a:xfrm>
            <a:off x="1844464" y="2146770"/>
            <a:ext cx="511281" cy="8084"/>
          </a:xfrm>
          <a:prstGeom prst="straightConnector1">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rgbClr val="DBCCB7"/>
            </a:gs>
            <a:gs pos="100000">
              <a:srgbClr val="B58950"/>
            </a:gs>
            <a:gs pos="0">
              <a:srgbClr val="C4A378"/>
            </a:gs>
            <a:gs pos="100000">
              <a:schemeClr val="tx2">
                <a:lumMod val="50000"/>
              </a:schemeClr>
            </a:gs>
            <a:gs pos="100000">
              <a:schemeClr val="tx2">
                <a:lumMod val="75000"/>
              </a:schemeClr>
            </a:gs>
            <a:gs pos="100000">
              <a:schemeClr val="tx2">
                <a:lumMod val="75000"/>
              </a:schemeClr>
            </a:gs>
            <a:gs pos="100000">
              <a:schemeClr val="tx2">
                <a:lumMod val="60000"/>
                <a:lumOff val="40000"/>
              </a:schemeClr>
            </a:gs>
          </a:gsLst>
          <a:lin ang="5400000" scaled="1"/>
        </a:gra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230778" y="1761463"/>
            <a:ext cx="4682444" cy="120400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dirty="0"/>
              <a:t> </a:t>
            </a:r>
            <a:r>
              <a:rPr lang="en-US" dirty="0">
                <a:latin typeface="Comic Sans MS" panose="030F0702030302020204" pitchFamily="66" charset="0"/>
              </a:rPr>
              <a:t>Onboarding Architecture</a:t>
            </a:r>
            <a:endParaRPr dirty="0">
              <a:latin typeface="Comic Sans MS" panose="030F0702030302020204"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15"/>
        <p:cNvGrpSpPr/>
        <p:nvPr/>
      </p:nvGrpSpPr>
      <p:grpSpPr>
        <a:xfrm>
          <a:off x="0" y="0"/>
          <a:ext cx="0" cy="0"/>
          <a:chOff x="0" y="0"/>
          <a:chExt cx="0" cy="0"/>
        </a:xfrm>
      </p:grpSpPr>
      <p:sp>
        <p:nvSpPr>
          <p:cNvPr id="5" name="Rectangle 4"/>
          <p:cNvSpPr/>
          <p:nvPr/>
        </p:nvSpPr>
        <p:spPr>
          <a:xfrm>
            <a:off x="252819" y="2547592"/>
            <a:ext cx="746312" cy="50117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Google Shape;116;p20"/>
          <p:cNvSpPr txBox="1">
            <a:spLocks noGrp="1"/>
          </p:cNvSpPr>
          <p:nvPr>
            <p:ph type="title"/>
          </p:nvPr>
        </p:nvSpPr>
        <p:spPr>
          <a:xfrm>
            <a:off x="243120" y="-17760"/>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Architecture</a:t>
            </a:r>
            <a:endParaRPr dirty="0"/>
          </a:p>
        </p:txBody>
      </p:sp>
      <p:sp>
        <p:nvSpPr>
          <p:cNvPr id="4" name="TextBox 3"/>
          <p:cNvSpPr txBox="1"/>
          <p:nvPr/>
        </p:nvSpPr>
        <p:spPr>
          <a:xfrm>
            <a:off x="224005" y="2595737"/>
            <a:ext cx="746225" cy="307777"/>
          </a:xfrm>
          <a:prstGeom prst="rect">
            <a:avLst/>
          </a:prstGeom>
          <a:noFill/>
          <a:ln>
            <a:noFill/>
          </a:ln>
        </p:spPr>
        <p:txBody>
          <a:bodyPr wrap="square" rtlCol="0">
            <a:spAutoFit/>
          </a:bodyPr>
          <a:lstStyle/>
          <a:p>
            <a:pPr algn="ctr"/>
            <a:r>
              <a:rPr lang="en-IN" dirty="0"/>
              <a:t>SPA</a:t>
            </a:r>
            <a:endParaRPr lang="en-US" dirty="0"/>
          </a:p>
        </p:txBody>
      </p:sp>
      <p:sp>
        <p:nvSpPr>
          <p:cNvPr id="6" name="Rectangle 5"/>
          <p:cNvSpPr/>
          <p:nvPr/>
        </p:nvSpPr>
        <p:spPr>
          <a:xfrm>
            <a:off x="1483201" y="1838547"/>
            <a:ext cx="833930" cy="22985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13548" y="1601585"/>
            <a:ext cx="1842247" cy="4504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03420" y="3679684"/>
            <a:ext cx="1842247" cy="4504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p:cNvSpPr/>
          <p:nvPr/>
        </p:nvSpPr>
        <p:spPr>
          <a:xfrm>
            <a:off x="7214523" y="1589778"/>
            <a:ext cx="947514" cy="497540"/>
          </a:xfrm>
          <a:prstGeom prst="flowChartMagneticDisk">
            <a:avLst/>
          </a:prstGeom>
          <a:solidFill>
            <a:srgbClr val="00B050"/>
          </a:solidFill>
          <a:ln w="31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7159560" y="1757743"/>
            <a:ext cx="1002477" cy="307777"/>
          </a:xfrm>
          <a:prstGeom prst="rect">
            <a:avLst/>
          </a:prstGeom>
          <a:noFill/>
        </p:spPr>
        <p:txBody>
          <a:bodyPr wrap="square" rtlCol="0">
            <a:spAutoFit/>
          </a:bodyPr>
          <a:lstStyle/>
          <a:p>
            <a:pPr algn="ctr"/>
            <a:r>
              <a:rPr lang="en-IN" dirty="0" err="1"/>
              <a:t>MySQL</a:t>
            </a:r>
            <a:endParaRPr lang="en-IN" dirty="0"/>
          </a:p>
        </p:txBody>
      </p:sp>
      <p:sp>
        <p:nvSpPr>
          <p:cNvPr id="16" name="TextBox 15"/>
          <p:cNvSpPr txBox="1"/>
          <p:nvPr/>
        </p:nvSpPr>
        <p:spPr>
          <a:xfrm>
            <a:off x="4529502" y="1574617"/>
            <a:ext cx="1768289" cy="523220"/>
          </a:xfrm>
          <a:prstGeom prst="rect">
            <a:avLst/>
          </a:prstGeom>
          <a:noFill/>
        </p:spPr>
        <p:txBody>
          <a:bodyPr wrap="square" rtlCol="0">
            <a:spAutoFit/>
          </a:bodyPr>
          <a:lstStyle/>
          <a:p>
            <a:pPr algn="ctr"/>
            <a:r>
              <a:rPr lang="en-IN" dirty="0"/>
              <a:t>Authentication </a:t>
            </a:r>
            <a:br>
              <a:rPr lang="en-IN" dirty="0"/>
            </a:br>
            <a:r>
              <a:rPr lang="en-IN" dirty="0"/>
              <a:t>Service</a:t>
            </a:r>
            <a:endParaRPr lang="en-US" dirty="0"/>
          </a:p>
        </p:txBody>
      </p:sp>
      <p:sp>
        <p:nvSpPr>
          <p:cNvPr id="17" name="TextBox 16"/>
          <p:cNvSpPr txBox="1"/>
          <p:nvPr/>
        </p:nvSpPr>
        <p:spPr>
          <a:xfrm>
            <a:off x="4499173" y="3725459"/>
            <a:ext cx="1761565" cy="307777"/>
          </a:xfrm>
          <a:prstGeom prst="rect">
            <a:avLst/>
          </a:prstGeom>
          <a:noFill/>
        </p:spPr>
        <p:txBody>
          <a:bodyPr wrap="square" rtlCol="0">
            <a:spAutoFit/>
          </a:bodyPr>
          <a:lstStyle/>
          <a:p>
            <a:pPr algn="ctr"/>
            <a:r>
              <a:rPr lang="en-IN" dirty="0" err="1"/>
              <a:t>Wishlist</a:t>
            </a:r>
            <a:r>
              <a:rPr lang="en-IN" dirty="0"/>
              <a:t> Service</a:t>
            </a:r>
            <a:endParaRPr lang="en-US" dirty="0"/>
          </a:p>
        </p:txBody>
      </p:sp>
      <p:sp>
        <p:nvSpPr>
          <p:cNvPr id="18" name="TextBox 17"/>
          <p:cNvSpPr txBox="1"/>
          <p:nvPr/>
        </p:nvSpPr>
        <p:spPr>
          <a:xfrm>
            <a:off x="1489311" y="3212485"/>
            <a:ext cx="944323" cy="738664"/>
          </a:xfrm>
          <a:prstGeom prst="rect">
            <a:avLst/>
          </a:prstGeom>
          <a:noFill/>
        </p:spPr>
        <p:txBody>
          <a:bodyPr wrap="square" rtlCol="0">
            <a:spAutoFit/>
          </a:bodyPr>
          <a:lstStyle/>
          <a:p>
            <a:r>
              <a:rPr lang="en-IN" dirty="0"/>
              <a:t>External API service</a:t>
            </a:r>
            <a:endParaRPr lang="en-US" dirty="0"/>
          </a:p>
        </p:txBody>
      </p:sp>
      <p:sp>
        <p:nvSpPr>
          <p:cNvPr id="19" name="TextBox 18"/>
          <p:cNvSpPr txBox="1"/>
          <p:nvPr/>
        </p:nvSpPr>
        <p:spPr>
          <a:xfrm>
            <a:off x="1263114" y="2551176"/>
            <a:ext cx="1089212" cy="461665"/>
          </a:xfrm>
          <a:prstGeom prst="rect">
            <a:avLst/>
          </a:prstGeom>
          <a:noFill/>
        </p:spPr>
        <p:txBody>
          <a:bodyPr wrap="square" rtlCol="0">
            <a:spAutoFit/>
          </a:bodyPr>
          <a:lstStyle/>
          <a:p>
            <a:pPr algn="ctr"/>
            <a:r>
              <a:rPr lang="en-IN" sz="1200" dirty="0"/>
              <a:t>API</a:t>
            </a:r>
            <a:br>
              <a:rPr lang="en-IN" sz="1200" dirty="0"/>
            </a:br>
            <a:r>
              <a:rPr lang="en-IN" sz="1200" dirty="0"/>
              <a:t>Gateway</a:t>
            </a:r>
            <a:endParaRPr lang="en-US" sz="1200" dirty="0"/>
          </a:p>
        </p:txBody>
      </p:sp>
      <p:sp>
        <p:nvSpPr>
          <p:cNvPr id="20" name="Flowchart: Magnetic Disk 19"/>
          <p:cNvSpPr/>
          <p:nvPr/>
        </p:nvSpPr>
        <p:spPr>
          <a:xfrm>
            <a:off x="7180932" y="3652217"/>
            <a:ext cx="947514" cy="497540"/>
          </a:xfrm>
          <a:prstGeom prst="flowChartMagneticDisk">
            <a:avLst/>
          </a:prstGeom>
          <a:solidFill>
            <a:srgbClr val="00B050"/>
          </a:solidFill>
          <a:ln w="31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7192668" y="3812649"/>
            <a:ext cx="991224" cy="276999"/>
          </a:xfrm>
          <a:prstGeom prst="rect">
            <a:avLst/>
          </a:prstGeom>
          <a:noFill/>
        </p:spPr>
        <p:txBody>
          <a:bodyPr wrap="square" rtlCol="0">
            <a:spAutoFit/>
          </a:bodyPr>
          <a:lstStyle/>
          <a:p>
            <a:pPr algn="ctr"/>
            <a:r>
              <a:rPr lang="en-IN" sz="1200" dirty="0"/>
              <a:t>MongoDB</a:t>
            </a:r>
          </a:p>
        </p:txBody>
      </p:sp>
      <p:cxnSp>
        <p:nvCxnSpPr>
          <p:cNvPr id="22" name="Straight Arrow Connector 21"/>
          <p:cNvCxnSpPr/>
          <p:nvPr/>
        </p:nvCxnSpPr>
        <p:spPr>
          <a:xfrm flipH="1">
            <a:off x="1007237" y="2667939"/>
            <a:ext cx="463836" cy="128"/>
          </a:xfrm>
          <a:prstGeom prst="straightConnector1">
            <a:avLst/>
          </a:prstGeom>
          <a:ln w="28575">
            <a:solidFill>
              <a:srgbClr val="9966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002235" y="2788669"/>
            <a:ext cx="463836" cy="128"/>
          </a:xfrm>
          <a:prstGeom prst="straightConnector1">
            <a:avLst/>
          </a:prstGeom>
          <a:ln w="28575">
            <a:solidFill>
              <a:srgbClr val="9966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013741" y="2903386"/>
            <a:ext cx="463836" cy="128"/>
          </a:xfrm>
          <a:prstGeom prst="straightConnector1">
            <a:avLst/>
          </a:prstGeom>
          <a:ln w="28575">
            <a:solidFill>
              <a:srgbClr val="9966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997943" y="3002637"/>
            <a:ext cx="463836" cy="128"/>
          </a:xfrm>
          <a:prstGeom prst="straightConnector1">
            <a:avLst/>
          </a:prstGeom>
          <a:ln w="28575">
            <a:solidFill>
              <a:srgbClr val="9966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11" idx="3"/>
          </p:cNvCxnSpPr>
          <p:nvPr/>
        </p:nvCxnSpPr>
        <p:spPr>
          <a:xfrm flipV="1">
            <a:off x="3631811" y="2002175"/>
            <a:ext cx="878650" cy="888796"/>
          </a:xfrm>
          <a:prstGeom prst="straightConnector1">
            <a:avLst/>
          </a:prstGeom>
          <a:ln w="28575">
            <a:solidFill>
              <a:srgbClr val="99663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a:endCxn id="9" idx="1"/>
          </p:cNvCxnSpPr>
          <p:nvPr/>
        </p:nvCxnSpPr>
        <p:spPr>
          <a:xfrm>
            <a:off x="3624770" y="3046952"/>
            <a:ext cx="878650" cy="857971"/>
          </a:xfrm>
          <a:prstGeom prst="straightConnector1">
            <a:avLst/>
          </a:prstGeom>
          <a:ln w="28575">
            <a:solidFill>
              <a:srgbClr val="99663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12" idx="2"/>
          </p:cNvCxnSpPr>
          <p:nvPr/>
        </p:nvCxnSpPr>
        <p:spPr>
          <a:xfrm flipH="1">
            <a:off x="6325273" y="1838548"/>
            <a:ext cx="889250" cy="0"/>
          </a:xfrm>
          <a:prstGeom prst="straightConnector1">
            <a:avLst/>
          </a:prstGeom>
          <a:ln w="28575">
            <a:solidFill>
              <a:srgbClr val="9966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0" idx="2"/>
            <a:endCxn id="17" idx="3"/>
          </p:cNvCxnSpPr>
          <p:nvPr/>
        </p:nvCxnSpPr>
        <p:spPr>
          <a:xfrm flipH="1" flipV="1">
            <a:off x="6260738" y="3879348"/>
            <a:ext cx="920194" cy="21639"/>
          </a:xfrm>
          <a:prstGeom prst="straightConnector1">
            <a:avLst/>
          </a:prstGeom>
          <a:ln w="28575">
            <a:solidFill>
              <a:srgbClr val="99663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2F84FEE-B406-73DC-0A59-BBE007616B0B}"/>
              </a:ext>
            </a:extLst>
          </p:cNvPr>
          <p:cNvSpPr/>
          <p:nvPr/>
        </p:nvSpPr>
        <p:spPr>
          <a:xfrm>
            <a:off x="2622980" y="2547592"/>
            <a:ext cx="1008831" cy="6867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Eureka Server</a:t>
            </a:r>
            <a:endParaRPr lang="en-IN" dirty="0">
              <a:ln w="0"/>
              <a:solidFill>
                <a:schemeClr val="tx1"/>
              </a:solidFill>
              <a:effectLst>
                <a:outerShdw blurRad="38100" dist="19050" dir="2700000" algn="tl" rotWithShape="0">
                  <a:schemeClr val="dk1">
                    <a:alpha val="40000"/>
                  </a:schemeClr>
                </a:outerShdw>
              </a:effectLst>
            </a:endParaRPr>
          </a:p>
        </p:txBody>
      </p:sp>
      <p:cxnSp>
        <p:nvCxnSpPr>
          <p:cNvPr id="49" name="Straight Arrow Connector 48">
            <a:extLst>
              <a:ext uri="{FF2B5EF4-FFF2-40B4-BE49-F238E27FC236}">
                <a16:creationId xmlns:a16="http://schemas.microsoft.com/office/drawing/2014/main" id="{4AAFD9B8-88D7-5AAC-A1DF-329A7560DBED}"/>
              </a:ext>
            </a:extLst>
          </p:cNvPr>
          <p:cNvCxnSpPr>
            <a:cxnSpLocks/>
          </p:cNvCxnSpPr>
          <p:nvPr/>
        </p:nvCxnSpPr>
        <p:spPr>
          <a:xfrm>
            <a:off x="2317131" y="2914878"/>
            <a:ext cx="320883" cy="0"/>
          </a:xfrm>
          <a:prstGeom prst="straightConnector1">
            <a:avLst/>
          </a:prstGeom>
          <a:ln w="28575">
            <a:solidFill>
              <a:srgbClr val="99663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259</Words>
  <Application>Microsoft Office PowerPoint</Application>
  <PresentationFormat>On-screen Show (16:9)</PresentationFormat>
  <Paragraphs>75</Paragraphs>
  <Slides>15</Slides>
  <Notes>15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Open Sans</vt:lpstr>
      <vt:lpstr>Corbel</vt:lpstr>
      <vt:lpstr>Times New Roman</vt:lpstr>
      <vt:lpstr>Comic Sans MS</vt:lpstr>
      <vt:lpstr>Economica</vt:lpstr>
      <vt:lpstr>Sylfaen</vt:lpstr>
      <vt:lpstr>Luxe</vt:lpstr>
      <vt:lpstr>Gipher App</vt:lpstr>
      <vt:lpstr>Outline</vt:lpstr>
      <vt:lpstr>Problem Statement</vt:lpstr>
      <vt:lpstr>Objective</vt:lpstr>
      <vt:lpstr>Microservices </vt:lpstr>
      <vt:lpstr> Project Overview  </vt:lpstr>
      <vt:lpstr>PowerPoint Presentation</vt:lpstr>
      <vt:lpstr> Onboarding Architecture</vt:lpstr>
      <vt:lpstr>Architecture</vt:lpstr>
      <vt:lpstr> Project Flow </vt:lpstr>
      <vt:lpstr>PowerPoint Presentation</vt:lpstr>
      <vt:lpstr>Technologies and Tools Used</vt:lpstr>
      <vt:lpstr>   Conclusion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Tiwari, Shivansh</dc:creator>
  <cp:lastModifiedBy>KUNAL JAISWAL</cp:lastModifiedBy>
  <cp:revision>93</cp:revision>
  <dcterms:created xsi:type="dcterms:W3CDTF">2022-08-04T08:11:34Z</dcterms:created>
  <dcterms:modified xsi:type="dcterms:W3CDTF">2022-08-05T06:27:15Z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74374CC396AD45DCBC3ABC3103F18546</vt:lpwstr>
  </property>
  <property fmtid="{D5CDD505-2E9C-101B-9397-08002B2CF9AE}" pid="3" name="KSOProductBuildVer">
    <vt:lpwstr>1033-11.2.0.11191</vt:lpwstr>
  </property>
</Properties>
</file>